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image/x-wmf" Extension="wmf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no"?>
<Relationships xmlns="http://schemas.openxmlformats.org/package/2006/relationships">
<Relationship Id="rId1" Target="ppt/presentation.xml" Type="http://schemas.openxmlformats.org/officeDocument/2006/relationships/officeDocument"/>
<Relationship Id="rId2" Target="docProps/thumbnail.jpeg" Type="http://schemas.openxmlformats.org/package/2006/relationships/metadata/thumbnail"/>
<Relationship Id="rId3" Target="docProps/core.xml" Type="http://schemas.openxmlformats.org/package/2006/relationships/metadata/core-properties"/>
<Relationship Id="rId4" Target="docProps/app.xml" Type="http://schemas.openxmlformats.org/officeDocument/2006/relationships/extended-properties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91" autoAdjust="0"/>
    <p:restoredTop sz="99470" autoAdjust="0"/>
  </p:normalViewPr>
  <p:slideViewPr>
    <p:cSldViewPr>
      <p:cViewPr>
        <p:scale>
          <a:sx n="100" d="100"/>
          <a:sy n="100" d="100"/>
        </p:scale>
        <p:origin x="-78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no"?>
<Relationships xmlns="http://schemas.openxmlformats.org/package/2006/relationships">
<Relationship Id="rId1" Target="slideMasters/slideMaster1.xml" Type="http://schemas.openxmlformats.org/officeDocument/2006/relationships/slideMaster"/>
<Relationship Id="rId2" Target="slides/slide1.xml" Type="http://schemas.openxmlformats.org/officeDocument/2006/relationships/slide"/>
<Relationship Id="rId3" Target="presProps.xml" Type="http://schemas.openxmlformats.org/officeDocument/2006/relationships/presProps"/>
<Relationship Id="rId4" Target="viewProps.xml" Type="http://schemas.openxmlformats.org/officeDocument/2006/relationships/viewProps"/>
<Relationship Id="rId5" Target="theme/theme1.xml" Type="http://schemas.openxmlformats.org/officeDocument/2006/relationships/theme"/>
<Relationship Id="rId6" Target="tableStyles.xml" Type="http://schemas.openxmlformats.org/officeDocument/2006/relationships/tableStyles"/>
</Relationships>

</file>

<file path=ppt/slideLayouts/_rels/slideLayout1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10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11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2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3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4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5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6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7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8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9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72A28-6E37-47CE-99F3-5D79F25CC39C}" type="datetimeFigureOut">
              <a:rPr lang="en-AU"/>
              <a:pPr>
                <a:defRPr/>
              </a:pPr>
              <a:t>29/07/2015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22FFE-DB63-40EA-9FEE-44EB1B5B8D88}" type="slidenum">
              <a:rPr lang="en-AU"/>
              <a:pPr>
                <a:defRPr/>
              </a:pPr>
              <a:t>‹nº›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3E465-A95D-4597-BBF9-26C754D96299}" type="datetimeFigureOut">
              <a:rPr lang="en-AU"/>
              <a:pPr>
                <a:defRPr/>
              </a:pPr>
              <a:t>29/07/2015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8779D-A852-4C26-A0A1-5A3CB14F59E7}" type="slidenum">
              <a:rPr lang="en-AU"/>
              <a:pPr>
                <a:defRPr/>
              </a:pPr>
              <a:t>‹nº›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003BD2-B302-4065-8E99-2355CEE672DB}" type="datetimeFigureOut">
              <a:rPr lang="en-AU"/>
              <a:pPr>
                <a:defRPr/>
              </a:pPr>
              <a:t>29/07/2015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80572-E297-4EBD-8255-898ED9D02C35}" type="slidenum">
              <a:rPr lang="en-AU"/>
              <a:pPr>
                <a:defRPr/>
              </a:pPr>
              <a:t>‹nº›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A98839-D685-4C73-B910-02BFDA2B749B}" type="datetimeFigureOut">
              <a:rPr lang="en-AU"/>
              <a:pPr>
                <a:defRPr/>
              </a:pPr>
              <a:t>29/07/2015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70D9A4-4E52-4AD1-8EB0-900F6A90443A}" type="slidenum">
              <a:rPr lang="en-AU"/>
              <a:pPr>
                <a:defRPr/>
              </a:pPr>
              <a:t>‹nº›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AF60F-EB10-457D-92B9-86DC9D79DCD7}" type="datetimeFigureOut">
              <a:rPr lang="en-AU"/>
              <a:pPr>
                <a:defRPr/>
              </a:pPr>
              <a:t>29/07/2015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A5679-EA2C-46D6-B854-408EE1EA3809}" type="slidenum">
              <a:rPr lang="en-AU"/>
              <a:pPr>
                <a:defRPr/>
              </a:pPr>
              <a:t>‹nº›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BE288-3AA6-4EA2-A97C-C0F2E9166CED}" type="datetimeFigureOut">
              <a:rPr lang="en-AU"/>
              <a:pPr>
                <a:defRPr/>
              </a:pPr>
              <a:t>29/07/2015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E55B0D-09C6-459E-B8A3-607027447B8C}" type="slidenum">
              <a:rPr lang="en-AU"/>
              <a:pPr>
                <a:defRPr/>
              </a:pPr>
              <a:t>‹nº›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3E126-A795-4B39-92C1-A890E8F0A63A}" type="datetimeFigureOut">
              <a:rPr lang="en-AU"/>
              <a:pPr>
                <a:defRPr/>
              </a:pPr>
              <a:t>29/07/2015</a:t>
            </a:fld>
            <a:endParaRPr lang="en-A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1D323D-0B25-479C-8BF4-EDBB52B1E853}" type="slidenum">
              <a:rPr lang="en-AU"/>
              <a:pPr>
                <a:defRPr/>
              </a:pPr>
              <a:t>‹nº›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74AFA-2ED2-41BB-AB23-C492E8D3F56A}" type="datetimeFigureOut">
              <a:rPr lang="en-AU"/>
              <a:pPr>
                <a:defRPr/>
              </a:pPr>
              <a:t>29/07/2015</a:t>
            </a:fld>
            <a:endParaRPr lang="en-A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71606E-9F33-4538-9D7A-C71704F4E7A0}" type="slidenum">
              <a:rPr lang="en-AU"/>
              <a:pPr>
                <a:defRPr/>
              </a:pPr>
              <a:t>‹nº›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F74AA1-C955-4B09-854E-3E4A6094309B}" type="datetimeFigureOut">
              <a:rPr lang="en-AU"/>
              <a:pPr>
                <a:defRPr/>
              </a:pPr>
              <a:t>29/07/2015</a:t>
            </a:fld>
            <a:endParaRPr lang="en-A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7BD877-F750-48E0-B45A-8BA024CAC844}" type="slidenum">
              <a:rPr lang="en-AU"/>
              <a:pPr>
                <a:defRPr/>
              </a:pPr>
              <a:t>‹nº›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545C4F-B111-4FA9-A6D6-9A3BB3272E45}" type="datetimeFigureOut">
              <a:rPr lang="en-AU"/>
              <a:pPr>
                <a:defRPr/>
              </a:pPr>
              <a:t>29/07/2015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10060D-2F21-47EB-BC31-98104C39A172}" type="slidenum">
              <a:rPr lang="en-AU"/>
              <a:pPr>
                <a:defRPr/>
              </a:pPr>
              <a:t>‹nº›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831E00-63A6-41AF-880F-91E4C617D98D}" type="datetimeFigureOut">
              <a:rPr lang="en-AU"/>
              <a:pPr>
                <a:defRPr/>
              </a:pPr>
              <a:t>29/07/2015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C7D24-C3F6-4886-8F39-AFA0FA232809}" type="slidenum">
              <a:rPr lang="en-AU"/>
              <a:pPr>
                <a:defRPr/>
              </a:pPr>
              <a:t>‹nº›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no"?>
<Relationships xmlns="http://schemas.openxmlformats.org/package/2006/relationships">
<Relationship Id="rId1" Target="../slideLayouts/slideLayout1.xml" Type="http://schemas.openxmlformats.org/officeDocument/2006/relationships/slideLayout"/>
<Relationship Id="rId10" Target="../slideLayouts/slideLayout10.xml" Type="http://schemas.openxmlformats.org/officeDocument/2006/relationships/slideLayout"/>
<Relationship Id="rId11" Target="../slideLayouts/slideLayout11.xml" Type="http://schemas.openxmlformats.org/officeDocument/2006/relationships/slideLayout"/>
<Relationship Id="rId12" Target="../theme/theme1.xml" Type="http://schemas.openxmlformats.org/officeDocument/2006/relationships/theme"/>
<Relationship Id="rId2" Target="../slideLayouts/slideLayout2.xml" Type="http://schemas.openxmlformats.org/officeDocument/2006/relationships/slideLayout"/>
<Relationship Id="rId3" Target="../slideLayouts/slideLayout3.xml" Type="http://schemas.openxmlformats.org/officeDocument/2006/relationships/slideLayout"/>
<Relationship Id="rId4" Target="../slideLayouts/slideLayout4.xml" Type="http://schemas.openxmlformats.org/officeDocument/2006/relationships/slideLayout"/>
<Relationship Id="rId5" Target="../slideLayouts/slideLayout5.xml" Type="http://schemas.openxmlformats.org/officeDocument/2006/relationships/slideLayout"/>
<Relationship Id="rId6" Target="../slideLayouts/slideLayout6.xml" Type="http://schemas.openxmlformats.org/officeDocument/2006/relationships/slideLayout"/>
<Relationship Id="rId7" Target="../slideLayouts/slideLayout7.xml" Type="http://schemas.openxmlformats.org/officeDocument/2006/relationships/slideLayout"/>
<Relationship Id="rId8" Target="../slideLayouts/slideLayout8.xml" Type="http://schemas.openxmlformats.org/officeDocument/2006/relationships/slideLayout"/>
<Relationship Id="rId9" Target="../slideLayouts/slideLayout9.xml" Type="http://schemas.openxmlformats.org/officeDocument/2006/relationships/slideLayout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AU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9776A25-9BB3-4F0F-AC34-3943AB32122F}" type="datetimeFigureOut">
              <a:rPr lang="en-AU"/>
              <a:pPr>
                <a:defRPr/>
              </a:pPr>
              <a:t>29/07/2015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AAB79E4-85D4-4C2B-995D-78D62893DB18}" type="slidenum">
              <a:rPr lang="en-AU"/>
              <a:pPr>
                <a:defRPr/>
              </a:pPr>
              <a:t>‹nº›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no"?>
<Relationships xmlns="http://schemas.openxmlformats.org/package/2006/relationships">
<Relationship Id="rId1" Target="../slideLayouts/slideLayout2.xml" Type="http://schemas.openxmlformats.org/officeDocument/2006/relationships/slideLayout"/>
<Relationship Id="rId10" Target="../media/image9.png" Type="http://schemas.openxmlformats.org/officeDocument/2006/relationships/image"/>
<Relationship Id="rId11" Target="../media/image10.wmf" Type="http://schemas.openxmlformats.org/officeDocument/2006/relationships/image"/>
<Relationship Id="rId12" Target="../media/image11.jpeg" Type="http://schemas.openxmlformats.org/officeDocument/2006/relationships/image"/>
<Relationship Id="rId13" Target="../media/image12.png" Type="http://schemas.openxmlformats.org/officeDocument/2006/relationships/image"/>
<Relationship Id="rId2" Target="../media/image1.png" Type="http://schemas.openxmlformats.org/officeDocument/2006/relationships/image"/>
<Relationship Id="rId3" Target="../media/image2.png" Type="http://schemas.openxmlformats.org/officeDocument/2006/relationships/image"/>
<Relationship Id="rId4" Target="../media/image3.png" Type="http://schemas.openxmlformats.org/officeDocument/2006/relationships/image"/>
<Relationship Id="rId5" Target="../media/image4.png" Type="http://schemas.openxmlformats.org/officeDocument/2006/relationships/image"/>
<Relationship Id="rId6" Target="../media/image5.png" Type="http://schemas.openxmlformats.org/officeDocument/2006/relationships/image"/>
<Relationship Id="rId7" Target="../media/image6.png" Type="http://schemas.openxmlformats.org/officeDocument/2006/relationships/image"/>
<Relationship Id="rId8" Target="../media/image7.png" Type="http://schemas.openxmlformats.org/officeDocument/2006/relationships/image"/>
<Relationship Id="rId9" Target="../media/image8.png" Type="http://schemas.openxmlformats.org/officeDocument/2006/relationships/image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91375" y="469900"/>
            <a:ext cx="5619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2050" y="412750"/>
            <a:ext cx="508000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5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0688" y="2390775"/>
            <a:ext cx="498475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6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81625" y="349250"/>
            <a:ext cx="558800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7"/>
          <p:cNvPicPr>
            <a:picLocks noChangeAspect="1"/>
          </p:cNvPicPr>
          <p:nvPr/>
        </p:nvPicPr>
        <p:blipFill>
          <a:blip r:embed="rId6" cstate="print"/>
          <a:srcRect l="11171"/>
          <a:stretch>
            <a:fillRect/>
          </a:stretch>
        </p:blipFill>
        <p:spPr bwMode="auto">
          <a:xfrm>
            <a:off x="4633912" y="4514850"/>
            <a:ext cx="452438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8"/>
          <p:cNvPicPr>
            <a:picLocks noChangeAspect="1"/>
          </p:cNvPicPr>
          <p:nvPr/>
        </p:nvPicPr>
        <p:blipFill>
          <a:blip r:embed="rId7" cstate="print"/>
          <a:srcRect b="6728"/>
          <a:stretch>
            <a:fillRect/>
          </a:stretch>
        </p:blipFill>
        <p:spPr bwMode="auto">
          <a:xfrm>
            <a:off x="1918995" y="2486025"/>
            <a:ext cx="671805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19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778812" y="361950"/>
            <a:ext cx="766652" cy="719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20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20650" y="384175"/>
            <a:ext cx="4794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21"/>
          <p:cNvPicPr>
            <a:picLocks noChangeAspect="1"/>
          </p:cNvPicPr>
          <p:nvPr/>
        </p:nvPicPr>
        <p:blipFill>
          <a:blip r:embed="rId10" cstate="print"/>
          <a:srcRect t="8025" r="6839"/>
          <a:stretch>
            <a:fillRect/>
          </a:stretch>
        </p:blipFill>
        <p:spPr bwMode="auto">
          <a:xfrm>
            <a:off x="138112" y="4522788"/>
            <a:ext cx="534988" cy="51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724" name="Picture 220" descr="C:\Documents and Settings\coxj\Local Settings\Temporary Internet Files\Content.IE5\K8D8XAL1\MC900014715[1].wmf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61925" y="5743575"/>
            <a:ext cx="410731" cy="451713"/>
          </a:xfrm>
          <a:prstGeom prst="rect">
            <a:avLst/>
          </a:prstGeom>
          <a:noFill/>
        </p:spPr>
      </p:pic>
      <p:pic>
        <p:nvPicPr>
          <p:cNvPr id="21727" name="Picture 223" descr="C:\Documents and Settings\coxj\Local Settings\Temporary Internet Files\Content.IE5\K8D8XAL1\MC900437338[1].jpg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600575" y="5734417"/>
            <a:ext cx="457200" cy="513983"/>
          </a:xfrm>
          <a:prstGeom prst="rect">
            <a:avLst/>
          </a:prstGeom>
          <a:noFill/>
        </p:spPr>
      </p:pic>
      <p:sp>
        <p:nvSpPr>
          <p:cNvPr id="25" name="Title 24"/>
          <p:cNvSpPr>
            <a:spLocks noGrp="1"/>
          </p:cNvSpPr>
          <p:nvPr>
            <p:ph type="title"/>
          </p:nvPr>
        </p:nvSpPr>
        <p:spPr>
          <a:xfrm>
            <a:off x="152400" y="122238"/>
            <a:ext cx="8839200" cy="258762"/>
          </a:xfrm>
        </p:spPr>
        <p:txBody>
          <a:bodyPr/>
          <a:lstStyle/>
          <a:p>
            <a:pPr algn="l"/>
            <a:r>
              <a:rPr lang="en-US" sz="2000" dirty="0" smtClean="0"/>
              <a:t>Business Model Canvas - </a:t>
            </a:r>
            <a:endParaRPr lang="en-AU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52400" y="457200"/>
          <a:ext cx="8839200" cy="6376737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767840"/>
                <a:gridCol w="1767840"/>
                <a:gridCol w="883920"/>
                <a:gridCol w="883920"/>
                <a:gridCol w="1767840"/>
                <a:gridCol w="1767840"/>
              </a:tblGrid>
              <a:tr h="2019300">
                <a:tc rowSpan="2">
                  <a:txBody>
                    <a:bodyPr/>
                    <a:lstStyle/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endParaRPr lang="pt-BR" sz="1600" dirty="0"/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>
                        <a:latin typeface="Kristen ITC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endParaRPr lang="pt-BR" sz="1500" dirty="0"/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930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990600">
                <a:tc gridSpan="3">
                  <a:txBody>
                    <a:bodyPr/>
                    <a:lstStyle/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</a:tr>
              <a:tr h="240632">
                <a:tc gridSpan="6">
                  <a:txBody>
                    <a:bodyPr/>
                    <a:lstStyle/>
                    <a:p>
                      <a:endParaRPr lang="en-AU" sz="100" b="1" dirty="0"/>
                    </a:p>
                  </a:txBody>
                  <a:tcPr marL="82296" marR="82296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AU" sz="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0" dirty="0"/>
                    </a:p>
                  </a:txBody>
                  <a:tcPr/>
                </a:tc>
              </a:tr>
              <a:tr h="882316">
                <a:tc gridSpan="3">
                  <a:txBody>
                    <a:bodyPr/>
                    <a:lstStyle/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>
                        <a:alpha val="4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4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</a:tr>
              <a:tr h="224589">
                <a:tc gridSpan="6"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700" dirty="0" smtClean="0"/>
                    </a:p>
                  </a:txBody>
                  <a:tcPr marL="82296" marR="82296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2" name="Group 247"/>
          <p:cNvGrpSpPr/>
          <p:nvPr/>
        </p:nvGrpSpPr>
        <p:grpSpPr>
          <a:xfrm>
            <a:off x="152400" y="3200400"/>
            <a:ext cx="1508125" cy="1074738"/>
            <a:chOff x="5410200" y="2819400"/>
            <a:chExt cx="1508125" cy="1074738"/>
          </a:xfrm>
        </p:grpSpPr>
        <p:pic>
          <p:nvPicPr>
            <p:cNvPr id="24" name="Picture 43" descr="trans_postit_pink.gif"/>
            <p:cNvPicPr>
              <a:picLocks noChangeAspect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5410200" y="2819400"/>
              <a:ext cx="1508125" cy="10747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47" name="TextBox 246"/>
            <p:cNvSpPr txBox="1"/>
            <p:nvPr/>
          </p:nvSpPr>
          <p:spPr>
            <a:xfrm rot="21423860">
              <a:off x="5438775" y="2855825"/>
              <a:ext cx="1447800" cy="990600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r>
                <a:rPr lang="en-AU" sz="1400" b="1" dirty="0" smtClean="0">
                  <a:latin typeface="Bradley Hand ITC" pitchFamily="66" charset="0"/>
                </a:rPr>
                <a:t>Post your ideas</a:t>
              </a:r>
              <a:endParaRPr lang="en-AU" sz="1400" b="1" dirty="0">
                <a:latin typeface="Bradley Hand ITC" pitchFamily="66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PresentationFormat>Apresentação na tela (4:3)</PresentationFormat>
  <Paragraphs>2</Paragraphs>
  <Slides>1</Slides>
  <Notes>0</Notes>
  <HiddenSlides>0</HiddenSlides>
  <MMClips>0</MMClips>
  <ScaleCrop>false</ScaleCrop>
  <HeadingPairs>
    <vt:vector baseType="variant" size="4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baseType="lpstr" size="2">
      <vt:lpstr>Office Theme</vt:lpstr>
      <vt:lpstr>Business Model Canvas - </vt:lpstr>
    </vt:vector>
  </TitlesOfParts>
  <LinksUpToDate>false</LinksUpToDate>
  <SharedDoc>false</SharedDoc>
  <HyperlinksChanged>false</HyperlinksChanged>
  <AppVersion>12.0000</AppVersion>
  <Company/>
  <Template/>
  <Manager/>
  <Application/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cp:revision>0</cp:revision>
</cp:coreProperties>
</file>