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1C2EC7-5CD7-4077-84C6-1D373B97A292}">
          <p14:sldIdLst>
            <p14:sldId id="256"/>
          </p14:sldIdLst>
        </p14:section>
        <p14:section name="Untitled Section" id="{34062491-6C73-463F-8F3E-473F1BAD16F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4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2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4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0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3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6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5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6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3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92600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457185" y="104827"/>
            <a:ext cx="4018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Business Model Canvas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2422" y="657932"/>
            <a:ext cx="8594125" cy="6008044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7" name="Straight Connector 6"/>
          <p:cNvCxnSpPr/>
          <p:nvPr/>
        </p:nvCxnSpPr>
        <p:spPr>
          <a:xfrm>
            <a:off x="222421" y="5277216"/>
            <a:ext cx="85941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813734" y="650662"/>
            <a:ext cx="12323" cy="4606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105590" y="650662"/>
            <a:ext cx="2907" cy="462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709018" y="657932"/>
            <a:ext cx="15322" cy="4599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328616" y="657932"/>
            <a:ext cx="23172" cy="462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52926" y="3319893"/>
            <a:ext cx="1756709" cy="1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29058" y="3248250"/>
            <a:ext cx="1895282" cy="1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20822" y="5319797"/>
            <a:ext cx="417367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Cost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are the most important costs inherent to our business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resources are most expensive?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activities are most expensive? </a:t>
            </a:r>
          </a:p>
          <a:p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296257" y="782284"/>
            <a:ext cx="148758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Key </a:t>
            </a:r>
            <a:r>
              <a:rPr lang="en-US" sz="1200" u="sng" dirty="0" smtClean="0"/>
              <a:t>Partners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Who are our key partners?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Who are our key suppliers?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resources are we acquiring from our partners?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activities do partners perform? </a:t>
            </a:r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1911535" y="782284"/>
            <a:ext cx="170748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Key </a:t>
            </a:r>
            <a:r>
              <a:rPr lang="en-US" sz="1200" u="sng" dirty="0" smtClean="0"/>
              <a:t>Activities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key activities do our value propositions require?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Our distribution channels?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Customer relationships?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Revenue streams?</a:t>
            </a:r>
          </a:p>
          <a:p>
            <a:endParaRPr lang="en-US" sz="1200" u="sng" dirty="0"/>
          </a:p>
        </p:txBody>
      </p:sp>
      <p:sp>
        <p:nvSpPr>
          <p:cNvPr id="47" name="TextBox 46"/>
          <p:cNvSpPr txBox="1"/>
          <p:nvPr/>
        </p:nvSpPr>
        <p:spPr>
          <a:xfrm>
            <a:off x="1847408" y="3246917"/>
            <a:ext cx="184105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Key </a:t>
            </a:r>
            <a:r>
              <a:rPr lang="en-US" sz="1200" u="sng" dirty="0" smtClean="0"/>
              <a:t>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key resources do our value propositions require?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Our distribution channels?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Customer relationships?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Revenue streams</a:t>
            </a:r>
          </a:p>
          <a:p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7146673" y="796824"/>
            <a:ext cx="157854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Customers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do we get, keep and grow customers?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customer relationships have we established?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are they integrated with the rest of our business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costly are they?</a:t>
            </a:r>
          </a:p>
          <a:p>
            <a:endParaRPr lang="en-US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5372344" y="796824"/>
            <a:ext cx="168254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Customer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do we get, keep and grow customers?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customer relationships have we established?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are they integrated with the rest of our business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costly are they?</a:t>
            </a:r>
          </a:p>
          <a:p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5396901" y="3343079"/>
            <a:ext cx="1707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Channels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Through which channels do our customer segments want to be reached?</a:t>
            </a:r>
          </a:p>
          <a:p>
            <a:endParaRPr lang="en-US" sz="900" dirty="0"/>
          </a:p>
        </p:txBody>
      </p:sp>
      <p:sp>
        <p:nvSpPr>
          <p:cNvPr id="71" name="TextBox 70"/>
          <p:cNvSpPr txBox="1"/>
          <p:nvPr/>
        </p:nvSpPr>
        <p:spPr>
          <a:xfrm>
            <a:off x="3733328" y="790676"/>
            <a:ext cx="16184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Value </a:t>
            </a:r>
            <a:r>
              <a:rPr lang="en-US" sz="1200" u="sng" dirty="0" smtClean="0"/>
              <a:t>Proposition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value do we deliver to the customer?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one of our customers’ problems are we helping to solve?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bundles of products and services are we offering to each segment?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customer needs are we satisfying?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is the minimum viable product?</a:t>
            </a:r>
          </a:p>
          <a:p>
            <a:endParaRPr lang="en-US" sz="1200" u="sng" dirty="0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4624109" y="5266199"/>
            <a:ext cx="14511" cy="140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765914" y="5328069"/>
            <a:ext cx="38042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Revenue Streams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For what value are our customers really willing to pay?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For what do they currently pay?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is the revenue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are the pricing tactics? </a:t>
            </a:r>
          </a:p>
          <a:p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42187" y="2350919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104742" y="1829965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952631" y="2698541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09368" y="2285506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336788" y="2360139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145944" y="4210638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425511" y="3978903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6182" y="6070433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765914" y="6196960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7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298</Words>
  <PresentationFormat>On-screen Show (4:3)</PresentationFormat>
  <Paragraphs>52</Paragraphs>
  <Slides>1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5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  <Company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