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no"?>
<Relationships xmlns="http://schemas.openxmlformats.org/package/2006/relationships">
<Relationship Id="rId1" Target="ppt/presentation.xml" Type="http://schemas.openxmlformats.org/officeDocument/2006/relationships/officeDocument"/>
<Relationship Id="rId2" Target="docProps/thumbnail.jpeg" Type="http://schemas.openxmlformats.org/package/2006/relationships/metadata/thumbnail"/>
<Relationship Id="rId3" Target="docProps/core.xml" Type="http://schemas.openxmlformats.org/package/2006/relationships/metadata/core-properties"/>
<Relationship Id="rId4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59" r:id="rId3"/>
    <p:sldId id="256" r:id="rId4"/>
    <p:sldId id="257" r:id="rId5"/>
    <p:sldId id="258" r:id="rId6"/>
    <p:sldId id="28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9898"/>
    <a:srgbClr val="8F548E"/>
    <a:srgbClr val="53245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88917" autoAdjust="0"/>
  </p:normalViewPr>
  <p:slideViewPr>
    <p:cSldViewPr snapToGrid="0">
      <p:cViewPr varScale="1">
        <p:scale>
          <a:sx n="76" d="100"/>
          <a:sy n="76" d="100"/>
        </p:scale>
        <p:origin x="-30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no"?>
<Relationships xmlns="http://schemas.openxmlformats.org/package/2006/relationships">
<Relationship Id="rId1" Target="slideMasters/slideMaster1.xml" Type="http://schemas.openxmlformats.org/officeDocument/2006/relationships/slideMaster"/>
<Relationship Id="rId10" Target="viewProps.xml" Type="http://schemas.openxmlformats.org/officeDocument/2006/relationships/viewProps"/>
<Relationship Id="rId11" Target="theme/theme1.xml" Type="http://schemas.openxmlformats.org/officeDocument/2006/relationships/theme"/>
<Relationship Id="rId12" Target="tableStyles.xml" Type="http://schemas.openxmlformats.org/officeDocument/2006/relationships/tableStyles"/>
<Relationship Id="rId2" Target="slideMasters/slideMaster2.xml" Type="http://schemas.openxmlformats.org/officeDocument/2006/relationships/slideMaster"/>
<Relationship Id="rId3" Target="slides/slide1.xml" Type="http://schemas.openxmlformats.org/officeDocument/2006/relationships/slide"/>
<Relationship Id="rId4" Target="slides/slide2.xml" Type="http://schemas.openxmlformats.org/officeDocument/2006/relationships/slide"/>
<Relationship Id="rId5" Target="slides/slide3.xml" Type="http://schemas.openxmlformats.org/officeDocument/2006/relationships/slide"/>
<Relationship Id="rId6" Target="slides/slide4.xml" Type="http://schemas.openxmlformats.org/officeDocument/2006/relationships/slide"/>
<Relationship Id="rId7" Target="slides/slide5.xml" Type="http://schemas.openxmlformats.org/officeDocument/2006/relationships/slide"/>
<Relationship Id="rId8" Target="notesMasters/notesMaster1.xml" Type="http://schemas.openxmlformats.org/officeDocument/2006/relationships/notesMaster"/>
<Relationship Id="rId9" Target="presProps.xml" Type="http://schemas.openxmlformats.org/officeDocument/2006/relationships/presProps"/>
</Relationships>

</file>

<file path=ppt/notesMasters/_rels/notesMaster1.xml.rels><?xml version="1.0" encoding="UTF-8" standalone="no"?>
<Relationships xmlns="http://schemas.openxmlformats.org/package/2006/relationships">
<Relationship Id="rId1" Target="../theme/theme3.xml" Type="http://schemas.openxmlformats.org/officeDocument/2006/relationships/theme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740E89-702A-4F6B-9AD6-B7AC601BA467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CA2ACB-1310-4AC0-BFFE-9E4705F99A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2012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no"?>
<Relationships xmlns="http://schemas.openxmlformats.org/package/2006/relationships">
<Relationship Id="rId1" Target="../notesMasters/notesMaster1.xml" Type="http://schemas.openxmlformats.org/officeDocument/2006/relationships/notesMaster"/>
<Relationship Id="rId2" Target="../slides/slide1.xml" Type="http://schemas.openxmlformats.org/officeDocument/2006/relationships/slide"/>
<Relationship Id="rId3" Target="https://www.free-power-point-templates.com/" TargetMode="External" Type="http://schemas.openxmlformats.org/officeDocument/2006/relationships/hyperlink"/>
</Relationships>

</file>

<file path=ppt/notesSlides/_rels/notesSlide2.xml.rels><?xml version="1.0" encoding="UTF-8" standalone="no"?>
<Relationships xmlns="http://schemas.openxmlformats.org/package/2006/relationships">
<Relationship Id="rId1" Target="../notesMasters/notesMaster1.xml" Type="http://schemas.openxmlformats.org/officeDocument/2006/relationships/notesMaster"/>
<Relationship Id="rId2" Target="../slides/slide2.xml" Type="http://schemas.openxmlformats.org/officeDocument/2006/relationships/slide"/>
<Relationship Id="rId3" Target="https://www.free-power-point-templates.com/" TargetMode="External" Type="http://schemas.openxmlformats.org/officeDocument/2006/relationships/hyperlink"/>
</Relationships>

</file>

<file path=ppt/notesSlides/_rels/notesSlide3.xml.rels><?xml version="1.0" encoding="UTF-8" standalone="no"?>
<Relationships xmlns="http://schemas.openxmlformats.org/package/2006/relationships">
<Relationship Id="rId1" Target="../notesMasters/notesMaster1.xml" Type="http://schemas.openxmlformats.org/officeDocument/2006/relationships/notesMaster"/>
<Relationship Id="rId2" Target="../slides/slide3.xml" Type="http://schemas.openxmlformats.org/officeDocument/2006/relationships/slide"/>
<Relationship Id="rId3" Target="https://www.free-power-point-templates.com/" TargetMode="External" Type="http://schemas.openxmlformats.org/officeDocument/2006/relationships/hyperlink"/>
</Relationships>

</file>

<file path=ppt/notesSlides/_rels/notesSlide4.xml.rels><?xml version="1.0" encoding="UTF-8" standalone="no"?>
<Relationships xmlns="http://schemas.openxmlformats.org/package/2006/relationships">
<Relationship Id="rId1" Target="../notesMasters/notesMaster1.xml" Type="http://schemas.openxmlformats.org/officeDocument/2006/relationships/notesMaster"/>
<Relationship Id="rId2" Target="../slides/slide4.xml" Type="http://schemas.openxmlformats.org/officeDocument/2006/relationships/slide"/>
<Relationship Id="rId3" Target="https://www.free-power-point-templates.com/" TargetMode="External" Type="http://schemas.openxmlformats.org/officeDocument/2006/relationships/hyperlink"/>
</Relationships>

</file>

<file path=ppt/notesSlides/_rels/notesSlide5.xml.rels><?xml version="1.0" encoding="UTF-8" standalone="no"?>
<Relationships xmlns="http://schemas.openxmlformats.org/package/2006/relationships">
<Relationship Id="rId1" Target="../notesMasters/notesMaster1.xml" Type="http://schemas.openxmlformats.org/officeDocument/2006/relationships/notesMaster"/>
<Relationship Id="rId2" Target="../slides/slide5.xml" Type="http://schemas.openxmlformats.org/officeDocument/2006/relationships/slide"/>
<Relationship Id="rId3" Target="https://www.free-power-point-templates.com/" TargetMode="External" Type="http://schemas.openxmlformats.org/officeDocument/2006/relationships/hyperlink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template is provided by </a:t>
            </a:r>
            <a:r>
              <a:rPr lang="en-US">
                <a:hlinkClick r:id="rId3"/>
              </a:rPr>
              <a:t>https://www.free-power-point-templates.com/</a:t>
            </a: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CA2ACB-1310-4AC0-BFFE-9E4705F99A9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0429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template is provided by </a:t>
            </a:r>
            <a:r>
              <a:rPr lang="en-US">
                <a:hlinkClick r:id="rId3"/>
              </a:rPr>
              <a:t>https://www.free-power-point-templates.com/</a:t>
            </a: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CA2ACB-1310-4AC0-BFFE-9E4705F99A9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4941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template is provided by </a:t>
            </a:r>
            <a:r>
              <a:rPr lang="en-US">
                <a:hlinkClick r:id="rId3"/>
              </a:rPr>
              <a:t>https://www.free-power-point-templates.com/</a:t>
            </a: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CA2ACB-1310-4AC0-BFFE-9E4705F99A9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8917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template is provided by </a:t>
            </a:r>
            <a:r>
              <a:rPr lang="en-US">
                <a:hlinkClick r:id="rId3"/>
              </a:rPr>
              <a:t>https://www.free-power-point-templates.com/</a:t>
            </a: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CA2ACB-1310-4AC0-BFFE-9E4705F99A9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41512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template is provided by </a:t>
            </a:r>
            <a:r>
              <a:rPr lang="en-US">
                <a:hlinkClick r:id="rId3"/>
              </a:rPr>
              <a:t>https://www.free-power-point-templates.com/</a:t>
            </a:r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CA2ACB-1310-4AC0-BFFE-9E4705F99A9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286296"/>
      </p:ext>
    </p:extLst>
  </p:cSld>
  <p:clrMapOvr>
    <a:masterClrMapping/>
  </p:clrMapOvr>
</p:notes>
</file>

<file path=ppt/slideLayouts/_rels/slideLayout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2.xml.rels><?xml version="1.0" encoding="UTF-8" standalone="no"?>
<Relationships xmlns="http://schemas.openxmlformats.org/package/2006/relationships">
<Relationship Id="rId1" Target="../slideMasters/slideMaster2.xml" Type="http://schemas.openxmlformats.org/officeDocument/2006/relationships/slideMaster"/>
</Relationships>

</file>

<file path=ppt/slideLayouts/_rels/slideLayout13.xml.rels><?xml version="1.0" encoding="UTF-8" standalone="no"?>
<Relationships xmlns="http://schemas.openxmlformats.org/package/2006/relationships">
<Relationship Id="rId1" Target="../slideMasters/slideMaster2.xml" Type="http://schemas.openxmlformats.org/officeDocument/2006/relationships/slideMaster"/>
</Relationships>

</file>

<file path=ppt/slideLayouts/_rels/slideLayout14.xml.rels><?xml version="1.0" encoding="UTF-8" standalone="no"?>
<Relationships xmlns="http://schemas.openxmlformats.org/package/2006/relationships">
<Relationship Id="rId1" Target="../slideMasters/slideMaster2.xml" Type="http://schemas.openxmlformats.org/officeDocument/2006/relationships/slideMaster"/>
</Relationships>

</file>

<file path=ppt/slideLayouts/_rels/slideLayout15.xml.rels><?xml version="1.0" encoding="UTF-8" standalone="no"?>
<Relationships xmlns="http://schemas.openxmlformats.org/package/2006/relationships">
<Relationship Id="rId1" Target="../slideMasters/slideMaster2.xml" Type="http://schemas.openxmlformats.org/officeDocument/2006/relationships/slideMaster"/>
</Relationships>

</file>

<file path=ppt/slideLayouts/_rels/slideLayout16.xml.rels><?xml version="1.0" encoding="UTF-8" standalone="no"?>
<Relationships xmlns="http://schemas.openxmlformats.org/package/2006/relationships">
<Relationship Id="rId1" Target="../slideMasters/slideMaster2.xml" Type="http://schemas.openxmlformats.org/officeDocument/2006/relationships/slideMaster"/>
</Relationships>

</file>

<file path=ppt/slideLayouts/_rels/slideLayout17.xml.rels><?xml version="1.0" encoding="UTF-8" standalone="no"?>
<Relationships xmlns="http://schemas.openxmlformats.org/package/2006/relationships">
<Relationship Id="rId1" Target="../slideMasters/slideMaster2.xml" Type="http://schemas.openxmlformats.org/officeDocument/2006/relationships/slideMaster"/>
</Relationships>

</file>

<file path=ppt/slideLayouts/_rels/slideLayout18.xml.rels><?xml version="1.0" encoding="UTF-8" standalone="no"?>
<Relationships xmlns="http://schemas.openxmlformats.org/package/2006/relationships">
<Relationship Id="rId1" Target="../slideMasters/slideMaster2.xml" Type="http://schemas.openxmlformats.org/officeDocument/2006/relationships/slideMaster"/>
</Relationships>

</file>

<file path=ppt/slideLayouts/_rels/slideLayout19.xml.rels><?xml version="1.0" encoding="UTF-8" standalone="no"?>
<Relationships xmlns="http://schemas.openxmlformats.org/package/2006/relationships">
<Relationship Id="rId1" Target="../slideMasters/slideMaster2.xml" Type="http://schemas.openxmlformats.org/officeDocument/2006/relationships/slideMaster"/>
</Relationships>

</file>

<file path=ppt/slideLayouts/_rels/slideLayout2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20.xml.rels><?xml version="1.0" encoding="UTF-8" standalone="no"?>
<Relationships xmlns="http://schemas.openxmlformats.org/package/2006/relationships">
<Relationship Id="rId1" Target="../slideMasters/slideMaster2.xml" Type="http://schemas.openxmlformats.org/officeDocument/2006/relationships/slideMaster"/>
</Relationships>

</file>

<file path=ppt/slideLayouts/_rels/slideLayout21.xml.rels><?xml version="1.0" encoding="UTF-8" standalone="no"?>
<Relationships xmlns="http://schemas.openxmlformats.org/package/2006/relationships">
<Relationship Id="rId1" Target="../slideMasters/slideMaster2.xml" Type="http://schemas.openxmlformats.org/officeDocument/2006/relationships/slideMaster"/>
</Relationships>

</file>

<file path=ppt/slideLayouts/_rels/slideLayout22.xml.rels><?xml version="1.0" encoding="UTF-8" standalone="no"?>
<Relationships xmlns="http://schemas.openxmlformats.org/package/2006/relationships">
<Relationship Id="rId1" Target="../slideMasters/slideMaster2.xml" Type="http://schemas.openxmlformats.org/officeDocument/2006/relationships/slideMaster"/>
</Relationships>

</file>

<file path=ppt/slideLayouts/_rels/slideLayout23.xml.rels><?xml version="1.0" encoding="UTF-8" standalone="no"?>
<Relationships xmlns="http://schemas.openxmlformats.org/package/2006/relationships">
<Relationship Id="rId1" Target="../slideMasters/slideMaster2.xml" Type="http://schemas.openxmlformats.org/officeDocument/2006/relationships/slideMaster"/>
</Relationships>

</file>

<file path=ppt/slideLayouts/_rels/slideLayout3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02209A-2FCE-46E7-92F0-AC616C66CB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647C9E5-4F45-4BBF-A1D3-789EC399F6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BFB940F-33FB-4BD4-8481-10A6B3A0B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09321-05CD-4B13-8D28-8647F3BE1C15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2388D08-DAE7-4BA3-8652-B07431B66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0C106EC-BFA0-415E-BA93-B80872F56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B6086-6CD9-4E18-9605-B0202CFF99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3224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9A1D35-9066-45CE-95F7-26B41B63C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F3DE964-5B28-4F4A-87AE-82DCCC0CA6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3A1CDAF-1441-44B9-9422-AACE9CB67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09321-05CD-4B13-8D28-8647F3BE1C15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2235DF0-0666-4F2F-AE59-0F1EEDBFC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2CEC5FA-6DB8-433C-A602-90E40A22E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B6086-6CD9-4E18-9605-B0202CFF99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0447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824F6EE-9F7D-4F21-8EAC-D7BF8DA03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8D7F7EE-689C-4B2D-9216-625F2038B3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1737F97-1188-4F82-9118-F985F484E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09321-05CD-4B13-8D28-8647F3BE1C15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850A599-DA69-4E79-BF23-5B2EF3C66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D3F3B26-C8CA-49D4-BBEB-2B4116BB0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B6086-6CD9-4E18-9605-B0202CFF99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2421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12192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87117"/>
            <a:ext cx="103632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99020"/>
            <a:ext cx="85344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6DB-6798-42D2-B9AD-FC6F1C72FC30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8529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9877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87539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7"/>
            <a:ext cx="103632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71683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47496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7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7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52879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61053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0551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0BB260-3FFC-44DA-9698-D3DC31152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A2EF663-5619-4C4E-886D-1AF25A3C5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0DA9326-CDBF-4D07-A731-99A2AA50B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09321-05CD-4B13-8D28-8647F3BE1C15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036D008-FF17-4740-9BBB-965E8F7E2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E6228A1-5443-4313-B3CF-6786EF90D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B6086-6CD9-4E18-9605-B0202CFF99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64121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3"/>
            <a:ext cx="4011084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6"/>
            <a:ext cx="6815667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6"/>
            <a:ext cx="4011084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42655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4"/>
            <a:ext cx="73152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2"/>
            <a:ext cx="73152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01177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9474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8094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A7220F-62EA-4E8D-AEC1-00E5F3500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39C37B9-D87D-4256-BB26-012C166B4B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FA08C9D-74CF-47F0-8FB0-2D9A86C79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09321-05CD-4B13-8D28-8647F3BE1C15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DFBE14E-FF49-4159-B9A3-67E52430C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D25D9FE-F9A7-4AFD-BF78-2589737B7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B6086-6CD9-4E18-9605-B0202CFF99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43928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C3F959-6FD1-42FB-A628-6F2169B76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DC5B9E7-B160-4543-8994-8251C4042C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CD64959-427B-48EA-AE72-6FBC3FDB52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C9C966B-09F7-4D61-863F-A6C7D681A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09321-05CD-4B13-8D28-8647F3BE1C15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93A7C71-0F6D-4652-8190-26501DA7A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DF86714-D2A0-4906-B840-7B1A2C2BA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B6086-6CD9-4E18-9605-B0202CFF99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1221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574869-5824-4EA5-8345-C954293CD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5E2F74A-0200-4373-B14E-AAD230E9C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CD8E434-D872-44AF-A1F3-E5816C6C1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E968886-7AB0-45EC-81EB-70E1F3426E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852B623-CFA1-4C1B-88ED-559855ED9B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3714B3D-87D8-4E60-86F5-8EF6AC32D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09321-05CD-4B13-8D28-8647F3BE1C15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9D15C1D-BD2A-4D3C-9468-1E4A0068B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268FE9F-7C4C-46C0-A86D-D135EA1FF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B6086-6CD9-4E18-9605-B0202CFF99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8005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D94A8E-BE8C-4690-8AB7-37FDECD5A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868317E-AEEE-4D28-B724-82F462BCF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09321-05CD-4B13-8D28-8647F3BE1C15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20B6D5A-BE67-44A1-BF23-C70DE2CF5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9613A4B-C150-4F0A-AE31-79074A636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B6086-6CD9-4E18-9605-B0202CFF99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7509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E3270E8-2D8D-4953-8544-8B5627A53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09321-05CD-4B13-8D28-8647F3BE1C15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51ED5335-6675-4B0A-A78A-5BBB8A8E0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12F5A0F-AA4D-487E-8CA9-A43F4E102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B6086-6CD9-4E18-9605-B0202CFF99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6706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16EC59-E4EA-432A-9F5C-826983F39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3111D5-88D2-46A6-9313-5124B901DD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3DAB97D-DB5B-4A29-BE34-AE94E2B3BA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0440838-0963-4DBF-8C5D-13D26FF12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09321-05CD-4B13-8D28-8647F3BE1C15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F190E04-3BAC-42F1-B44F-D2725CD30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40822C1-40C8-44EC-B357-2C936D52E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B6086-6CD9-4E18-9605-B0202CFF99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3857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8DA226-3B79-438A-8C5B-093FBDAF1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9C10CC6-0BBF-402E-B70A-C3B1B6B031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1D49588-CD73-4F80-8354-62803FA3CA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4AA4FAE-A8A0-488A-8BFF-DE06DCFD6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09321-05CD-4B13-8D28-8647F3BE1C15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681FC7D-3048-4EAA-A0AF-D889CE58E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464E12E-178A-4369-BF78-AC38D4BC5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B6086-6CD9-4E18-9605-B0202CFF99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8756930"/>
      </p:ext>
    </p:extLst>
  </p:cSld>
  <p:clrMapOvr>
    <a:masterClrMapping/>
  </p:clrMapOvr>
</p:sldLayout>
</file>

<file path=ppt/slideMasters/_rels/slideMaster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10" Target="../slideLayouts/slideLayout10.xml" Type="http://schemas.openxmlformats.org/officeDocument/2006/relationships/slideLayout"/>
<Relationship Id="rId11" Target="../slideLayouts/slideLayout11.xml" Type="http://schemas.openxmlformats.org/officeDocument/2006/relationships/slideLayout"/>
<Relationship Id="rId12" Target="../theme/theme1.xml" Type="http://schemas.openxmlformats.org/officeDocument/2006/relationships/theme"/>
<Relationship Id="rId2" Target="../slideLayouts/slideLayout2.xml" Type="http://schemas.openxmlformats.org/officeDocument/2006/relationships/slideLayout"/>
<Relationship Id="rId3" Target="../slideLayouts/slideLayout3.xml" Type="http://schemas.openxmlformats.org/officeDocument/2006/relationships/slideLayout"/>
<Relationship Id="rId4" Target="../slideLayouts/slideLayout4.xml" Type="http://schemas.openxmlformats.org/officeDocument/2006/relationships/slideLayout"/>
<Relationship Id="rId5" Target="../slideLayouts/slideLayout5.xml" Type="http://schemas.openxmlformats.org/officeDocument/2006/relationships/slideLayout"/>
<Relationship Id="rId6" Target="../slideLayouts/slideLayout6.xml" Type="http://schemas.openxmlformats.org/officeDocument/2006/relationships/slideLayout"/>
<Relationship Id="rId7" Target="../slideLayouts/slideLayout7.xml" Type="http://schemas.openxmlformats.org/officeDocument/2006/relationships/slideLayout"/>
<Relationship Id="rId8" Target="../slideLayouts/slideLayout8.xml" Type="http://schemas.openxmlformats.org/officeDocument/2006/relationships/slideLayout"/>
<Relationship Id="rId9" Target="../slideLayouts/slideLayout9.xml" Type="http://schemas.openxmlformats.org/officeDocument/2006/relationships/slideLayout"/>
</Relationships>

</file>

<file path=ppt/slideMasters/_rels/slideMaster2.xml.rels><?xml version="1.0" encoding="UTF-8" standalone="no"?>
<Relationships xmlns="http://schemas.openxmlformats.org/package/2006/relationships">
<Relationship Id="rId1" Target="../slideLayouts/slideLayout12.xml" Type="http://schemas.openxmlformats.org/officeDocument/2006/relationships/slideLayout"/>
<Relationship Id="rId10" Target="../slideLayouts/slideLayout21.xml" Type="http://schemas.openxmlformats.org/officeDocument/2006/relationships/slideLayout"/>
<Relationship Id="rId11" Target="../slideLayouts/slideLayout22.xml" Type="http://schemas.openxmlformats.org/officeDocument/2006/relationships/slideLayout"/>
<Relationship Id="rId12" Target="../slideLayouts/slideLayout23.xml" Type="http://schemas.openxmlformats.org/officeDocument/2006/relationships/slideLayout"/>
<Relationship Id="rId13" Target="../theme/theme2.xml" Type="http://schemas.openxmlformats.org/officeDocument/2006/relationships/theme"/>
<Relationship Id="rId2" Target="../slideLayouts/slideLayout13.xml" Type="http://schemas.openxmlformats.org/officeDocument/2006/relationships/slideLayout"/>
<Relationship Id="rId3" Target="../slideLayouts/slideLayout14.xml" Type="http://schemas.openxmlformats.org/officeDocument/2006/relationships/slideLayout"/>
<Relationship Id="rId4" Target="../slideLayouts/slideLayout15.xml" Type="http://schemas.openxmlformats.org/officeDocument/2006/relationships/slideLayout"/>
<Relationship Id="rId5" Target="../slideLayouts/slideLayout16.xml" Type="http://schemas.openxmlformats.org/officeDocument/2006/relationships/slideLayout"/>
<Relationship Id="rId6" Target="../slideLayouts/slideLayout17.xml" Type="http://schemas.openxmlformats.org/officeDocument/2006/relationships/slideLayout"/>
<Relationship Id="rId7" Target="../slideLayouts/slideLayout18.xml" Type="http://schemas.openxmlformats.org/officeDocument/2006/relationships/slideLayout"/>
<Relationship Id="rId8" Target="../slideLayouts/slideLayout19.xml" Type="http://schemas.openxmlformats.org/officeDocument/2006/relationships/slideLayout"/>
<Relationship Id="rId9" Target="../slideLayouts/slideLayout20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949DBE4-2001-461F-BA9D-108001B72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F73154E-4AD6-4747-B4F7-EC346C234B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5507E66-519E-4758-AF0E-5723C05BD9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09321-05CD-4B13-8D28-8647F3BE1C15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1DE594A-266F-48C2-977D-DB6B2C0B1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1E40DC1-52D7-4166-AEB6-99923FADD8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B6086-6CD9-4E18-9605-B0202CFF99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32723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43"/>
            <a:ext cx="10972800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38429"/>
            <a:ext cx="10972800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404F2-BE9A-4460-8815-8F645183555F}" type="datetimeFigureOut">
              <a:rPr lang="en-US" smtClean="0"/>
              <a:pPr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1" y="6356355"/>
            <a:ext cx="28448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8680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2" Target="../notesSlides/notesSlide1.xml" Type="http://schemas.openxmlformats.org/officeDocument/2006/relationships/notesSlide"/>
<Relationship Id="rId3" Target="../media/image1.png" Type="http://schemas.openxmlformats.org/officeDocument/2006/relationships/image"/>
<Relationship Id="rId4" Target="../media/image2.svg" Type="http://schemas.openxmlformats.org/officeDocument/2006/relationships/image"/>
<Relationship Id="rId5" Target="../media/image2.png" Type="http://schemas.openxmlformats.org/officeDocument/2006/relationships/image"/>
<Relationship Id="rId6" Target="../media/image4.svg" Type="http://schemas.openxmlformats.org/officeDocument/2006/relationships/image"/>
<Relationship Id="rId7" Target="../media/image3.png" Type="http://schemas.openxmlformats.org/officeDocument/2006/relationships/image"/>
<Relationship Id="rId8" Target="../media/image6.svg" Type="http://schemas.openxmlformats.org/officeDocument/2006/relationships/image"/>
</Relationships>

</file>

<file path=ppt/slides/_rels/slide2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2" Target="../notesSlides/notesSlide2.xml" Type="http://schemas.openxmlformats.org/officeDocument/2006/relationships/notesSlide"/>
<Relationship Id="rId3" Target="../media/image1.png" Type="http://schemas.openxmlformats.org/officeDocument/2006/relationships/image"/>
<Relationship Id="rId4" Target="../media/image2.svg" Type="http://schemas.openxmlformats.org/officeDocument/2006/relationships/image"/>
<Relationship Id="rId5" Target="../media/image2.png" Type="http://schemas.openxmlformats.org/officeDocument/2006/relationships/image"/>
<Relationship Id="rId6" Target="../media/image4.svg" Type="http://schemas.openxmlformats.org/officeDocument/2006/relationships/image"/>
<Relationship Id="rId7" Target="../media/image3.png" Type="http://schemas.openxmlformats.org/officeDocument/2006/relationships/image"/>
<Relationship Id="rId8" Target="../media/image6.svg" Type="http://schemas.openxmlformats.org/officeDocument/2006/relationships/image"/>
</Relationships>

</file>

<file path=ppt/slides/_rels/slide3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2" Target="../notesSlides/notesSlide3.xml" Type="http://schemas.openxmlformats.org/officeDocument/2006/relationships/notesSlide"/>
<Relationship Id="rId3" Target="../media/image1.png" Type="http://schemas.openxmlformats.org/officeDocument/2006/relationships/image"/>
<Relationship Id="rId4" Target="../media/image2.svg" Type="http://schemas.openxmlformats.org/officeDocument/2006/relationships/image"/>
<Relationship Id="rId5" Target="../media/image2.png" Type="http://schemas.openxmlformats.org/officeDocument/2006/relationships/image"/>
<Relationship Id="rId6" Target="../media/image4.svg" Type="http://schemas.openxmlformats.org/officeDocument/2006/relationships/image"/>
<Relationship Id="rId7" Target="../media/image3.png" Type="http://schemas.openxmlformats.org/officeDocument/2006/relationships/image"/>
<Relationship Id="rId8" Target="../media/image6.svg" Type="http://schemas.openxmlformats.org/officeDocument/2006/relationships/image"/>
</Relationships>

</file>

<file path=ppt/slides/_rels/slide4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2" Target="../notesSlides/notesSlide4.xml" Type="http://schemas.openxmlformats.org/officeDocument/2006/relationships/notesSlide"/>
<Relationship Id="rId3" Target="../media/image1.png" Type="http://schemas.openxmlformats.org/officeDocument/2006/relationships/image"/>
<Relationship Id="rId4" Target="../media/image2.svg" Type="http://schemas.openxmlformats.org/officeDocument/2006/relationships/image"/>
<Relationship Id="rId5" Target="../media/image2.png" Type="http://schemas.openxmlformats.org/officeDocument/2006/relationships/image"/>
<Relationship Id="rId6" Target="../media/image4.svg" Type="http://schemas.openxmlformats.org/officeDocument/2006/relationships/image"/>
<Relationship Id="rId7" Target="../media/image3.png" Type="http://schemas.openxmlformats.org/officeDocument/2006/relationships/image"/>
<Relationship Id="rId8" Target="../media/image6.svg" Type="http://schemas.openxmlformats.org/officeDocument/2006/relationships/image"/>
</Relationships>

</file>

<file path=ppt/slides/_rels/slide5.xml.rels><?xml version="1.0" encoding="UTF-8" standalone="no"?>
<Relationships xmlns="http://schemas.openxmlformats.org/package/2006/relationships">
<Relationship Id="rId1" Target="../slideLayouts/slideLayout19.xml" Type="http://schemas.openxmlformats.org/officeDocument/2006/relationships/slideLayout"/>
<Relationship Id="rId2" Target="../notesSlides/notesSlide5.xml" Type="http://schemas.openxmlformats.org/officeDocument/2006/relationships/notesSlide"/>
<Relationship Id="rId3" Target="../media/image4.png" Type="http://schemas.openxmlformats.org/officeDocument/2006/relationships/image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2475AD5-B319-4617-AB12-DCD134F2014D}"/>
              </a:ext>
            </a:extLst>
          </p:cNvPr>
          <p:cNvSpPr/>
          <p:nvPr/>
        </p:nvSpPr>
        <p:spPr>
          <a:xfrm>
            <a:off x="952318" y="1388295"/>
            <a:ext cx="10394731" cy="41620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9375" cmpd="thinThick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EA96E92A-C07D-4B27-B44A-29F0C60AEFA1}"/>
              </a:ext>
            </a:extLst>
          </p:cNvPr>
          <p:cNvCxnSpPr/>
          <p:nvPr/>
        </p:nvCxnSpPr>
        <p:spPr>
          <a:xfrm>
            <a:off x="1282429" y="3324826"/>
            <a:ext cx="6802016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F5ADC428-6CB8-4E94-A42C-BF74AF99FB80}"/>
              </a:ext>
            </a:extLst>
          </p:cNvPr>
          <p:cNvCxnSpPr>
            <a:cxnSpLocks/>
          </p:cNvCxnSpPr>
          <p:nvPr/>
        </p:nvCxnSpPr>
        <p:spPr>
          <a:xfrm>
            <a:off x="1282429" y="3962418"/>
            <a:ext cx="9330612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9E66E67A-9F82-47A0-8244-5C3B78526173}"/>
              </a:ext>
            </a:extLst>
          </p:cNvPr>
          <p:cNvCxnSpPr>
            <a:cxnSpLocks/>
          </p:cNvCxnSpPr>
          <p:nvPr/>
        </p:nvCxnSpPr>
        <p:spPr>
          <a:xfrm>
            <a:off x="1282429" y="4879928"/>
            <a:ext cx="4245428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87600207-86E3-45BE-8743-CFAC7AD4B6B4}"/>
              </a:ext>
            </a:extLst>
          </p:cNvPr>
          <p:cNvCxnSpPr>
            <a:cxnSpLocks/>
          </p:cNvCxnSpPr>
          <p:nvPr/>
        </p:nvCxnSpPr>
        <p:spPr>
          <a:xfrm>
            <a:off x="7580592" y="4879928"/>
            <a:ext cx="3452326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0565929F-0B0E-4DF6-813B-9A5E850E6860}"/>
              </a:ext>
            </a:extLst>
          </p:cNvPr>
          <p:cNvCxnSpPr>
            <a:cxnSpLocks/>
          </p:cNvCxnSpPr>
          <p:nvPr/>
        </p:nvCxnSpPr>
        <p:spPr>
          <a:xfrm>
            <a:off x="7580592" y="2270078"/>
            <a:ext cx="3452326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Graphic 14" descr="World">
            <a:extLst>
              <a:ext uri="{FF2B5EF4-FFF2-40B4-BE49-F238E27FC236}">
                <a16:creationId xmlns:a16="http://schemas.microsoft.com/office/drawing/2014/main" xmlns="" id="{8CB62625-F93E-437A-A2B1-4548E866E1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386660" y="1624944"/>
            <a:ext cx="755703" cy="755703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7406EE50-E70A-4634-988D-FF14B9E2FCF4}"/>
              </a:ext>
            </a:extLst>
          </p:cNvPr>
          <p:cNvSpPr txBox="1"/>
          <p:nvPr/>
        </p:nvSpPr>
        <p:spPr>
          <a:xfrm>
            <a:off x="7571261" y="1903510"/>
            <a:ext cx="808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583713E0-51BD-4C50-B10D-E5E502DA8669}"/>
              </a:ext>
            </a:extLst>
          </p:cNvPr>
          <p:cNvSpPr txBox="1"/>
          <p:nvPr/>
        </p:nvSpPr>
        <p:spPr>
          <a:xfrm>
            <a:off x="1210894" y="2696117"/>
            <a:ext cx="1799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 TO THE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ORDER OF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BB79A43B-E0C9-4C38-A7D4-B5E377A8D609}"/>
              </a:ext>
            </a:extLst>
          </p:cNvPr>
          <p:cNvSpPr txBox="1"/>
          <p:nvPr/>
        </p:nvSpPr>
        <p:spPr>
          <a:xfrm>
            <a:off x="1223956" y="4504304"/>
            <a:ext cx="2833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6A7FEEE-E55F-47E5-A370-9779B8B5D437}"/>
              </a:ext>
            </a:extLst>
          </p:cNvPr>
          <p:cNvSpPr txBox="1"/>
          <p:nvPr/>
        </p:nvSpPr>
        <p:spPr>
          <a:xfrm>
            <a:off x="8878169" y="3580224"/>
            <a:ext cx="1613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DOLLARS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9CEDA8F8-3B0D-4D2B-8985-6189F8CFB9F4}"/>
              </a:ext>
            </a:extLst>
          </p:cNvPr>
          <p:cNvSpPr txBox="1"/>
          <p:nvPr/>
        </p:nvSpPr>
        <p:spPr>
          <a:xfrm>
            <a:off x="8286611" y="2832787"/>
            <a:ext cx="460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06F55B22-902F-43CE-8924-D58403905EEA}"/>
              </a:ext>
            </a:extLst>
          </p:cNvPr>
          <p:cNvSpPr txBox="1"/>
          <p:nvPr/>
        </p:nvSpPr>
        <p:spPr>
          <a:xfrm>
            <a:off x="9445160" y="1526249"/>
            <a:ext cx="16639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1234</a:t>
            </a:r>
          </a:p>
        </p:txBody>
      </p:sp>
      <p:pic>
        <p:nvPicPr>
          <p:cNvPr id="23" name="Graphic 22" descr="Lock">
            <a:extLst>
              <a:ext uri="{FF2B5EF4-FFF2-40B4-BE49-F238E27FC236}">
                <a16:creationId xmlns:a16="http://schemas.microsoft.com/office/drawing/2014/main" xmlns="" id="{ECA0139F-5636-4A15-99CB-23408323F62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0747255" y="3717665"/>
            <a:ext cx="264869" cy="264869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EC06E28D-1D4A-4120-BC0A-ABEFC6E5C863}"/>
              </a:ext>
            </a:extLst>
          </p:cNvPr>
          <p:cNvSpPr txBox="1"/>
          <p:nvPr/>
        </p:nvSpPr>
        <p:spPr>
          <a:xfrm>
            <a:off x="1210893" y="3549445"/>
            <a:ext cx="7799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&lt;Edit text here&gt;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DAC102BB-3B4E-4F63-8493-82B09A498DEC}"/>
              </a:ext>
            </a:extLst>
          </p:cNvPr>
          <p:cNvSpPr txBox="1"/>
          <p:nvPr/>
        </p:nvSpPr>
        <p:spPr>
          <a:xfrm>
            <a:off x="8370169" y="1903445"/>
            <a:ext cx="232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&lt;Edit text here&gt;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4D3A43AF-171A-4354-8990-FEA9CC84ABBC}"/>
              </a:ext>
            </a:extLst>
          </p:cNvPr>
          <p:cNvSpPr txBox="1"/>
          <p:nvPr/>
        </p:nvSpPr>
        <p:spPr>
          <a:xfrm>
            <a:off x="2761848" y="2990063"/>
            <a:ext cx="5186681" cy="365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&lt;Edit text here&gt;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EA0B8EBC-57FF-48D5-BC07-F043E734EF48}"/>
              </a:ext>
            </a:extLst>
          </p:cNvPr>
          <p:cNvSpPr txBox="1"/>
          <p:nvPr/>
        </p:nvSpPr>
        <p:spPr>
          <a:xfrm>
            <a:off x="7148477" y="5123403"/>
            <a:ext cx="1382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123456789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369F2005-2ADD-403C-BAFF-B0A4194901C3}"/>
              </a:ext>
            </a:extLst>
          </p:cNvPr>
          <p:cNvSpPr txBox="1"/>
          <p:nvPr/>
        </p:nvSpPr>
        <p:spPr>
          <a:xfrm>
            <a:off x="8760046" y="5123403"/>
            <a:ext cx="1379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7890 5673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8E4FF07F-3289-46E3-AA9E-43774148391D}"/>
              </a:ext>
            </a:extLst>
          </p:cNvPr>
          <p:cNvGrpSpPr/>
          <p:nvPr/>
        </p:nvGrpSpPr>
        <p:grpSpPr>
          <a:xfrm>
            <a:off x="6981588" y="5220822"/>
            <a:ext cx="170655" cy="188726"/>
            <a:chOff x="5460064" y="5118642"/>
            <a:chExt cx="249856" cy="27631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xmlns="" id="{D7D48BC8-E57A-44B4-9DC3-2680841FF5F6}"/>
                </a:ext>
              </a:extLst>
            </p:cNvPr>
            <p:cNvSpPr/>
            <p:nvPr/>
          </p:nvSpPr>
          <p:spPr>
            <a:xfrm>
              <a:off x="5567680" y="511864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xmlns="" id="{8E90468D-68A1-49B4-AD9B-717FBBEB6544}"/>
                </a:ext>
              </a:extLst>
            </p:cNvPr>
            <p:cNvSpPr/>
            <p:nvPr/>
          </p:nvSpPr>
          <p:spPr>
            <a:xfrm>
              <a:off x="5567680" y="529136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F9FA8F6E-58AD-473E-BCDF-5A2544E30641}"/>
                </a:ext>
              </a:extLst>
            </p:cNvPr>
            <p:cNvSpPr/>
            <p:nvPr/>
          </p:nvSpPr>
          <p:spPr>
            <a:xfrm>
              <a:off x="5460064" y="5150779"/>
              <a:ext cx="72992" cy="20188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xmlns="" id="{5E82E078-092B-4BA5-8DA3-9ECE48EA8C14}"/>
              </a:ext>
            </a:extLst>
          </p:cNvPr>
          <p:cNvGrpSpPr/>
          <p:nvPr/>
        </p:nvGrpSpPr>
        <p:grpSpPr>
          <a:xfrm>
            <a:off x="8654600" y="5220822"/>
            <a:ext cx="170655" cy="188726"/>
            <a:chOff x="5460064" y="5118642"/>
            <a:chExt cx="249856" cy="276315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xmlns="" id="{FA5568A5-78D5-4E08-B3F2-7031E2848E7C}"/>
                </a:ext>
              </a:extLst>
            </p:cNvPr>
            <p:cNvSpPr/>
            <p:nvPr/>
          </p:nvSpPr>
          <p:spPr>
            <a:xfrm>
              <a:off x="5567680" y="511864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xmlns="" id="{E1911E70-E3B6-4D63-9CDD-3C1B6126A657}"/>
                </a:ext>
              </a:extLst>
            </p:cNvPr>
            <p:cNvSpPr/>
            <p:nvPr/>
          </p:nvSpPr>
          <p:spPr>
            <a:xfrm>
              <a:off x="5567680" y="529136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xmlns="" id="{9BF6EC90-456E-449B-A1D5-7FBC19343ED2}"/>
                </a:ext>
              </a:extLst>
            </p:cNvPr>
            <p:cNvSpPr/>
            <p:nvPr/>
          </p:nvSpPr>
          <p:spPr>
            <a:xfrm>
              <a:off x="5460064" y="5150779"/>
              <a:ext cx="72992" cy="20188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D6969152-C0A8-45C6-AA84-1191207684FE}"/>
              </a:ext>
            </a:extLst>
          </p:cNvPr>
          <p:cNvGrpSpPr/>
          <p:nvPr/>
        </p:nvGrpSpPr>
        <p:grpSpPr>
          <a:xfrm>
            <a:off x="9892648" y="5220822"/>
            <a:ext cx="170655" cy="188726"/>
            <a:chOff x="5460064" y="5118642"/>
            <a:chExt cx="249856" cy="276315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xmlns="" id="{2F7C73CB-FDFB-4530-9F32-FB8CBDA24235}"/>
                </a:ext>
              </a:extLst>
            </p:cNvPr>
            <p:cNvSpPr/>
            <p:nvPr/>
          </p:nvSpPr>
          <p:spPr>
            <a:xfrm>
              <a:off x="5567680" y="511864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xmlns="" id="{E391DCC3-63D1-4183-999A-F1B875E14F8A}"/>
                </a:ext>
              </a:extLst>
            </p:cNvPr>
            <p:cNvSpPr/>
            <p:nvPr/>
          </p:nvSpPr>
          <p:spPr>
            <a:xfrm>
              <a:off x="5567680" y="529136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xmlns="" id="{1F01B3E6-ED76-44B1-A77A-82DEDF8D44E8}"/>
                </a:ext>
              </a:extLst>
            </p:cNvPr>
            <p:cNvSpPr/>
            <p:nvPr/>
          </p:nvSpPr>
          <p:spPr>
            <a:xfrm>
              <a:off x="5460064" y="5150779"/>
              <a:ext cx="72992" cy="20188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97351BE5-C530-4877-837F-64743D1AE517}"/>
              </a:ext>
            </a:extLst>
          </p:cNvPr>
          <p:cNvSpPr txBox="1"/>
          <p:nvPr/>
        </p:nvSpPr>
        <p:spPr>
          <a:xfrm>
            <a:off x="1942253" y="4521139"/>
            <a:ext cx="2995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&lt;Edit text here&gt;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1834E11F-4B92-4B33-B350-12F500718D45}"/>
              </a:ext>
            </a:extLst>
          </p:cNvPr>
          <p:cNvSpPr/>
          <p:nvPr/>
        </p:nvSpPr>
        <p:spPr>
          <a:xfrm>
            <a:off x="8679527" y="2832787"/>
            <a:ext cx="2353391" cy="503952"/>
          </a:xfrm>
          <a:prstGeom prst="rect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10B8B926-5C70-4AE1-8566-CA6619223754}"/>
              </a:ext>
            </a:extLst>
          </p:cNvPr>
          <p:cNvSpPr txBox="1"/>
          <p:nvPr/>
        </p:nvSpPr>
        <p:spPr>
          <a:xfrm>
            <a:off x="8841201" y="2900667"/>
            <a:ext cx="1817900" cy="365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&lt;EDIT HERE&gt;</a:t>
            </a:r>
          </a:p>
        </p:txBody>
      </p:sp>
      <p:pic>
        <p:nvPicPr>
          <p:cNvPr id="47" name="Graphic 46">
            <a:extLst>
              <a:ext uri="{FF2B5EF4-FFF2-40B4-BE49-F238E27FC236}">
                <a16:creationId xmlns:a16="http://schemas.microsoft.com/office/drawing/2014/main" xmlns="" id="{8C9A70BC-B9F5-4741-A94B-A1B2314969A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8547508" y="4242855"/>
            <a:ext cx="2111593" cy="1027101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46D3C0A4-48AA-4752-8DA0-B4B4C08EC2DD}"/>
              </a:ext>
            </a:extLst>
          </p:cNvPr>
          <p:cNvSpPr txBox="1"/>
          <p:nvPr/>
        </p:nvSpPr>
        <p:spPr>
          <a:xfrm>
            <a:off x="192281" y="6417710"/>
            <a:ext cx="2995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FPPT.com</a:t>
            </a:r>
          </a:p>
        </p:txBody>
      </p:sp>
    </p:spTree>
    <p:extLst>
      <p:ext uri="{BB962C8B-B14F-4D97-AF65-F5344CB8AC3E}">
        <p14:creationId xmlns:p14="http://schemas.microsoft.com/office/powerpoint/2010/main" xmlns="" val="3267900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3245E"/>
            </a:gs>
            <a:gs pos="100000">
              <a:srgbClr val="8F548E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2475AD5-B319-4617-AB12-DCD134F2014D}"/>
              </a:ext>
            </a:extLst>
          </p:cNvPr>
          <p:cNvSpPr/>
          <p:nvPr/>
        </p:nvSpPr>
        <p:spPr>
          <a:xfrm>
            <a:off x="952318" y="1388295"/>
            <a:ext cx="10394731" cy="4162097"/>
          </a:xfrm>
          <a:prstGeom prst="rect">
            <a:avLst/>
          </a:prstGeom>
          <a:solidFill>
            <a:schemeClr val="bg1"/>
          </a:solidFill>
          <a:ln w="53975">
            <a:gradFill flip="none" rotWithShape="1">
              <a:gsLst>
                <a:gs pos="0">
                  <a:srgbClr val="53245E"/>
                </a:gs>
                <a:gs pos="100000">
                  <a:srgbClr val="8F548E"/>
                </a:gs>
              </a:gsLst>
              <a:lin ang="162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EA96E92A-C07D-4B27-B44A-29F0C60AEFA1}"/>
              </a:ext>
            </a:extLst>
          </p:cNvPr>
          <p:cNvCxnSpPr/>
          <p:nvPr/>
        </p:nvCxnSpPr>
        <p:spPr>
          <a:xfrm>
            <a:off x="1282429" y="3324826"/>
            <a:ext cx="6802016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F5ADC428-6CB8-4E94-A42C-BF74AF99FB80}"/>
              </a:ext>
            </a:extLst>
          </p:cNvPr>
          <p:cNvCxnSpPr>
            <a:cxnSpLocks/>
          </p:cNvCxnSpPr>
          <p:nvPr/>
        </p:nvCxnSpPr>
        <p:spPr>
          <a:xfrm>
            <a:off x="1282429" y="3962418"/>
            <a:ext cx="9330612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9E66E67A-9F82-47A0-8244-5C3B78526173}"/>
              </a:ext>
            </a:extLst>
          </p:cNvPr>
          <p:cNvCxnSpPr>
            <a:cxnSpLocks/>
          </p:cNvCxnSpPr>
          <p:nvPr/>
        </p:nvCxnSpPr>
        <p:spPr>
          <a:xfrm>
            <a:off x="1282429" y="4879928"/>
            <a:ext cx="4245428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87600207-86E3-45BE-8743-CFAC7AD4B6B4}"/>
              </a:ext>
            </a:extLst>
          </p:cNvPr>
          <p:cNvCxnSpPr>
            <a:cxnSpLocks/>
          </p:cNvCxnSpPr>
          <p:nvPr/>
        </p:nvCxnSpPr>
        <p:spPr>
          <a:xfrm>
            <a:off x="7580592" y="4879928"/>
            <a:ext cx="3452326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0565929F-0B0E-4DF6-813B-9A5E850E6860}"/>
              </a:ext>
            </a:extLst>
          </p:cNvPr>
          <p:cNvCxnSpPr>
            <a:cxnSpLocks/>
          </p:cNvCxnSpPr>
          <p:nvPr/>
        </p:nvCxnSpPr>
        <p:spPr>
          <a:xfrm>
            <a:off x="7580592" y="2270078"/>
            <a:ext cx="3452326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Graphic 14" descr="World">
            <a:extLst>
              <a:ext uri="{FF2B5EF4-FFF2-40B4-BE49-F238E27FC236}">
                <a16:creationId xmlns:a16="http://schemas.microsoft.com/office/drawing/2014/main" xmlns="" id="{8CB62625-F93E-437A-A2B1-4548E866E1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386660" y="1624944"/>
            <a:ext cx="755703" cy="755703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7406EE50-E70A-4634-988D-FF14B9E2FCF4}"/>
              </a:ext>
            </a:extLst>
          </p:cNvPr>
          <p:cNvSpPr txBox="1"/>
          <p:nvPr/>
        </p:nvSpPr>
        <p:spPr>
          <a:xfrm>
            <a:off x="7571261" y="1903510"/>
            <a:ext cx="808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583713E0-51BD-4C50-B10D-E5E502DA8669}"/>
              </a:ext>
            </a:extLst>
          </p:cNvPr>
          <p:cNvSpPr txBox="1"/>
          <p:nvPr/>
        </p:nvSpPr>
        <p:spPr>
          <a:xfrm>
            <a:off x="1210894" y="2696117"/>
            <a:ext cx="1799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PAY TO THE </a:t>
            </a:r>
            <a:b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ORDER OF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BB79A43B-E0C9-4C38-A7D4-B5E377A8D609}"/>
              </a:ext>
            </a:extLst>
          </p:cNvPr>
          <p:cNvSpPr txBox="1"/>
          <p:nvPr/>
        </p:nvSpPr>
        <p:spPr>
          <a:xfrm>
            <a:off x="1223956" y="4504304"/>
            <a:ext cx="2833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6A7FEEE-E55F-47E5-A370-9779B8B5D437}"/>
              </a:ext>
            </a:extLst>
          </p:cNvPr>
          <p:cNvSpPr txBox="1"/>
          <p:nvPr/>
        </p:nvSpPr>
        <p:spPr>
          <a:xfrm>
            <a:off x="8878169" y="3580224"/>
            <a:ext cx="1613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DOLLARS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9CEDA8F8-3B0D-4D2B-8985-6189F8CFB9F4}"/>
              </a:ext>
            </a:extLst>
          </p:cNvPr>
          <p:cNvSpPr txBox="1"/>
          <p:nvPr/>
        </p:nvSpPr>
        <p:spPr>
          <a:xfrm>
            <a:off x="8286611" y="2832787"/>
            <a:ext cx="460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06F55B22-902F-43CE-8924-D58403905EEA}"/>
              </a:ext>
            </a:extLst>
          </p:cNvPr>
          <p:cNvSpPr txBox="1"/>
          <p:nvPr/>
        </p:nvSpPr>
        <p:spPr>
          <a:xfrm>
            <a:off x="9445160" y="1526249"/>
            <a:ext cx="16639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1234</a:t>
            </a:r>
          </a:p>
        </p:txBody>
      </p:sp>
      <p:pic>
        <p:nvPicPr>
          <p:cNvPr id="23" name="Graphic 22" descr="Lock">
            <a:extLst>
              <a:ext uri="{FF2B5EF4-FFF2-40B4-BE49-F238E27FC236}">
                <a16:creationId xmlns:a16="http://schemas.microsoft.com/office/drawing/2014/main" xmlns="" id="{ECA0139F-5636-4A15-99CB-23408323F62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0747255" y="3717665"/>
            <a:ext cx="264869" cy="264869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EC06E28D-1D4A-4120-BC0A-ABEFC6E5C863}"/>
              </a:ext>
            </a:extLst>
          </p:cNvPr>
          <p:cNvSpPr txBox="1"/>
          <p:nvPr/>
        </p:nvSpPr>
        <p:spPr>
          <a:xfrm>
            <a:off x="1210893" y="3549445"/>
            <a:ext cx="7799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&lt;Edit text here&gt;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DAC102BB-3B4E-4F63-8493-82B09A498DEC}"/>
              </a:ext>
            </a:extLst>
          </p:cNvPr>
          <p:cNvSpPr txBox="1"/>
          <p:nvPr/>
        </p:nvSpPr>
        <p:spPr>
          <a:xfrm>
            <a:off x="8370169" y="1903445"/>
            <a:ext cx="232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&lt;Edit text here&gt;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4D3A43AF-171A-4354-8990-FEA9CC84ABBC}"/>
              </a:ext>
            </a:extLst>
          </p:cNvPr>
          <p:cNvSpPr txBox="1"/>
          <p:nvPr/>
        </p:nvSpPr>
        <p:spPr>
          <a:xfrm>
            <a:off x="2761848" y="2990063"/>
            <a:ext cx="5186681" cy="365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&lt;Edit text here&gt;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EA0B8EBC-57FF-48D5-BC07-F043E734EF48}"/>
              </a:ext>
            </a:extLst>
          </p:cNvPr>
          <p:cNvSpPr txBox="1"/>
          <p:nvPr/>
        </p:nvSpPr>
        <p:spPr>
          <a:xfrm>
            <a:off x="7148477" y="5123403"/>
            <a:ext cx="1382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123456789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369F2005-2ADD-403C-BAFF-B0A4194901C3}"/>
              </a:ext>
            </a:extLst>
          </p:cNvPr>
          <p:cNvSpPr txBox="1"/>
          <p:nvPr/>
        </p:nvSpPr>
        <p:spPr>
          <a:xfrm>
            <a:off x="8760046" y="5123403"/>
            <a:ext cx="1379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7890 5673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8E4FF07F-3289-46E3-AA9E-43774148391D}"/>
              </a:ext>
            </a:extLst>
          </p:cNvPr>
          <p:cNvGrpSpPr/>
          <p:nvPr/>
        </p:nvGrpSpPr>
        <p:grpSpPr>
          <a:xfrm>
            <a:off x="6981588" y="5220822"/>
            <a:ext cx="170655" cy="188726"/>
            <a:chOff x="5460064" y="5118642"/>
            <a:chExt cx="249856" cy="27631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xmlns="" id="{D7D48BC8-E57A-44B4-9DC3-2680841FF5F6}"/>
                </a:ext>
              </a:extLst>
            </p:cNvPr>
            <p:cNvSpPr/>
            <p:nvPr/>
          </p:nvSpPr>
          <p:spPr>
            <a:xfrm>
              <a:off x="5567680" y="511864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xmlns="" id="{8E90468D-68A1-49B4-AD9B-717FBBEB6544}"/>
                </a:ext>
              </a:extLst>
            </p:cNvPr>
            <p:cNvSpPr/>
            <p:nvPr/>
          </p:nvSpPr>
          <p:spPr>
            <a:xfrm>
              <a:off x="5567680" y="529136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F9FA8F6E-58AD-473E-BCDF-5A2544E30641}"/>
                </a:ext>
              </a:extLst>
            </p:cNvPr>
            <p:cNvSpPr/>
            <p:nvPr/>
          </p:nvSpPr>
          <p:spPr>
            <a:xfrm>
              <a:off x="5460064" y="5150779"/>
              <a:ext cx="72992" cy="20188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xmlns="" id="{5E82E078-092B-4BA5-8DA3-9ECE48EA8C14}"/>
              </a:ext>
            </a:extLst>
          </p:cNvPr>
          <p:cNvGrpSpPr/>
          <p:nvPr/>
        </p:nvGrpSpPr>
        <p:grpSpPr>
          <a:xfrm>
            <a:off x="8654600" y="5220822"/>
            <a:ext cx="170655" cy="188726"/>
            <a:chOff x="5460064" y="5118642"/>
            <a:chExt cx="249856" cy="276315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xmlns="" id="{FA5568A5-78D5-4E08-B3F2-7031E2848E7C}"/>
                </a:ext>
              </a:extLst>
            </p:cNvPr>
            <p:cNvSpPr/>
            <p:nvPr/>
          </p:nvSpPr>
          <p:spPr>
            <a:xfrm>
              <a:off x="5567680" y="511864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xmlns="" id="{E1911E70-E3B6-4D63-9CDD-3C1B6126A657}"/>
                </a:ext>
              </a:extLst>
            </p:cNvPr>
            <p:cNvSpPr/>
            <p:nvPr/>
          </p:nvSpPr>
          <p:spPr>
            <a:xfrm>
              <a:off x="5567680" y="529136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xmlns="" id="{9BF6EC90-456E-449B-A1D5-7FBC19343ED2}"/>
                </a:ext>
              </a:extLst>
            </p:cNvPr>
            <p:cNvSpPr/>
            <p:nvPr/>
          </p:nvSpPr>
          <p:spPr>
            <a:xfrm>
              <a:off x="5460064" y="5150779"/>
              <a:ext cx="72992" cy="20188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D6969152-C0A8-45C6-AA84-1191207684FE}"/>
              </a:ext>
            </a:extLst>
          </p:cNvPr>
          <p:cNvGrpSpPr/>
          <p:nvPr/>
        </p:nvGrpSpPr>
        <p:grpSpPr>
          <a:xfrm>
            <a:off x="9892648" y="5220822"/>
            <a:ext cx="170655" cy="188726"/>
            <a:chOff x="5460064" y="5118642"/>
            <a:chExt cx="249856" cy="276315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xmlns="" id="{2F7C73CB-FDFB-4530-9F32-FB8CBDA24235}"/>
                </a:ext>
              </a:extLst>
            </p:cNvPr>
            <p:cNvSpPr/>
            <p:nvPr/>
          </p:nvSpPr>
          <p:spPr>
            <a:xfrm>
              <a:off x="5567680" y="511864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xmlns="" id="{E391DCC3-63D1-4183-999A-F1B875E14F8A}"/>
                </a:ext>
              </a:extLst>
            </p:cNvPr>
            <p:cNvSpPr/>
            <p:nvPr/>
          </p:nvSpPr>
          <p:spPr>
            <a:xfrm>
              <a:off x="5567680" y="529136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xmlns="" id="{1F01B3E6-ED76-44B1-A77A-82DEDF8D44E8}"/>
                </a:ext>
              </a:extLst>
            </p:cNvPr>
            <p:cNvSpPr/>
            <p:nvPr/>
          </p:nvSpPr>
          <p:spPr>
            <a:xfrm>
              <a:off x="5460064" y="5150779"/>
              <a:ext cx="72992" cy="20188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97351BE5-C530-4877-837F-64743D1AE517}"/>
              </a:ext>
            </a:extLst>
          </p:cNvPr>
          <p:cNvSpPr txBox="1"/>
          <p:nvPr/>
        </p:nvSpPr>
        <p:spPr>
          <a:xfrm>
            <a:off x="1942253" y="4521139"/>
            <a:ext cx="2995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&lt;Edit text here&gt;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1834E11F-4B92-4B33-B350-12F500718D45}"/>
              </a:ext>
            </a:extLst>
          </p:cNvPr>
          <p:cNvSpPr/>
          <p:nvPr/>
        </p:nvSpPr>
        <p:spPr>
          <a:xfrm>
            <a:off x="8679527" y="2832787"/>
            <a:ext cx="2353391" cy="503952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10B8B926-5C70-4AE1-8566-CA6619223754}"/>
              </a:ext>
            </a:extLst>
          </p:cNvPr>
          <p:cNvSpPr txBox="1"/>
          <p:nvPr/>
        </p:nvSpPr>
        <p:spPr>
          <a:xfrm>
            <a:off x="8841201" y="2900667"/>
            <a:ext cx="1817900" cy="365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&lt;EDIT HERE&gt;</a:t>
            </a:r>
          </a:p>
        </p:txBody>
      </p:sp>
      <p:pic>
        <p:nvPicPr>
          <p:cNvPr id="47" name="Graphic 46">
            <a:extLst>
              <a:ext uri="{FF2B5EF4-FFF2-40B4-BE49-F238E27FC236}">
                <a16:creationId xmlns:a16="http://schemas.microsoft.com/office/drawing/2014/main" xmlns="" id="{8C9A70BC-B9F5-4741-A94B-A1B2314969A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8547508" y="4242855"/>
            <a:ext cx="2111593" cy="1027101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DDE24136-5384-4E82-9366-B584040D8B69}"/>
              </a:ext>
            </a:extLst>
          </p:cNvPr>
          <p:cNvSpPr txBox="1"/>
          <p:nvPr/>
        </p:nvSpPr>
        <p:spPr>
          <a:xfrm>
            <a:off x="192281" y="6417710"/>
            <a:ext cx="2995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FPPT.com</a:t>
            </a:r>
          </a:p>
        </p:txBody>
      </p:sp>
    </p:spTree>
    <p:extLst>
      <p:ext uri="{BB962C8B-B14F-4D97-AF65-F5344CB8AC3E}">
        <p14:creationId xmlns:p14="http://schemas.microsoft.com/office/powerpoint/2010/main" xmlns="" val="4115899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2475AD5-B319-4617-AB12-DCD134F2014D}"/>
              </a:ext>
            </a:extLst>
          </p:cNvPr>
          <p:cNvSpPr/>
          <p:nvPr/>
        </p:nvSpPr>
        <p:spPr>
          <a:xfrm>
            <a:off x="952318" y="1388295"/>
            <a:ext cx="10394731" cy="4162097"/>
          </a:xfrm>
          <a:prstGeom prst="rect">
            <a:avLst/>
          </a:prstGeom>
          <a:solidFill>
            <a:schemeClr val="bg1"/>
          </a:solidFill>
          <a:ln w="539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EA96E92A-C07D-4B27-B44A-29F0C60AEFA1}"/>
              </a:ext>
            </a:extLst>
          </p:cNvPr>
          <p:cNvCxnSpPr/>
          <p:nvPr/>
        </p:nvCxnSpPr>
        <p:spPr>
          <a:xfrm>
            <a:off x="1282429" y="3324826"/>
            <a:ext cx="6802016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F5ADC428-6CB8-4E94-A42C-BF74AF99FB80}"/>
              </a:ext>
            </a:extLst>
          </p:cNvPr>
          <p:cNvCxnSpPr>
            <a:cxnSpLocks/>
          </p:cNvCxnSpPr>
          <p:nvPr/>
        </p:nvCxnSpPr>
        <p:spPr>
          <a:xfrm>
            <a:off x="1282429" y="3962418"/>
            <a:ext cx="9330612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9E66E67A-9F82-47A0-8244-5C3B78526173}"/>
              </a:ext>
            </a:extLst>
          </p:cNvPr>
          <p:cNvCxnSpPr>
            <a:cxnSpLocks/>
          </p:cNvCxnSpPr>
          <p:nvPr/>
        </p:nvCxnSpPr>
        <p:spPr>
          <a:xfrm>
            <a:off x="1282429" y="4879928"/>
            <a:ext cx="4245428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87600207-86E3-45BE-8743-CFAC7AD4B6B4}"/>
              </a:ext>
            </a:extLst>
          </p:cNvPr>
          <p:cNvCxnSpPr>
            <a:cxnSpLocks/>
          </p:cNvCxnSpPr>
          <p:nvPr/>
        </p:nvCxnSpPr>
        <p:spPr>
          <a:xfrm>
            <a:off x="7580592" y="4879928"/>
            <a:ext cx="3452326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0565929F-0B0E-4DF6-813B-9A5E850E6860}"/>
              </a:ext>
            </a:extLst>
          </p:cNvPr>
          <p:cNvCxnSpPr>
            <a:cxnSpLocks/>
          </p:cNvCxnSpPr>
          <p:nvPr/>
        </p:nvCxnSpPr>
        <p:spPr>
          <a:xfrm>
            <a:off x="7580592" y="2270078"/>
            <a:ext cx="3452326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Graphic 14" descr="World">
            <a:extLst>
              <a:ext uri="{FF2B5EF4-FFF2-40B4-BE49-F238E27FC236}">
                <a16:creationId xmlns:a16="http://schemas.microsoft.com/office/drawing/2014/main" xmlns="" id="{8CB62625-F93E-437A-A2B1-4548E866E1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386660" y="1624944"/>
            <a:ext cx="755703" cy="755703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7406EE50-E70A-4634-988D-FF14B9E2FCF4}"/>
              </a:ext>
            </a:extLst>
          </p:cNvPr>
          <p:cNvSpPr txBox="1"/>
          <p:nvPr/>
        </p:nvSpPr>
        <p:spPr>
          <a:xfrm>
            <a:off x="7571261" y="1903510"/>
            <a:ext cx="808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583713E0-51BD-4C50-B10D-E5E502DA8669}"/>
              </a:ext>
            </a:extLst>
          </p:cNvPr>
          <p:cNvSpPr txBox="1"/>
          <p:nvPr/>
        </p:nvSpPr>
        <p:spPr>
          <a:xfrm>
            <a:off x="1210894" y="2696117"/>
            <a:ext cx="1799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PAY TO THE </a:t>
            </a:r>
            <a:b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ORDER OF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BB79A43B-E0C9-4C38-A7D4-B5E377A8D609}"/>
              </a:ext>
            </a:extLst>
          </p:cNvPr>
          <p:cNvSpPr txBox="1"/>
          <p:nvPr/>
        </p:nvSpPr>
        <p:spPr>
          <a:xfrm>
            <a:off x="1223956" y="4504304"/>
            <a:ext cx="2833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6A7FEEE-E55F-47E5-A370-9779B8B5D437}"/>
              </a:ext>
            </a:extLst>
          </p:cNvPr>
          <p:cNvSpPr txBox="1"/>
          <p:nvPr/>
        </p:nvSpPr>
        <p:spPr>
          <a:xfrm>
            <a:off x="8878169" y="3580224"/>
            <a:ext cx="1613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DOLLARS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9CEDA8F8-3B0D-4D2B-8985-6189F8CFB9F4}"/>
              </a:ext>
            </a:extLst>
          </p:cNvPr>
          <p:cNvSpPr txBox="1"/>
          <p:nvPr/>
        </p:nvSpPr>
        <p:spPr>
          <a:xfrm>
            <a:off x="8286611" y="2832787"/>
            <a:ext cx="460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06F55B22-902F-43CE-8924-D58403905EEA}"/>
              </a:ext>
            </a:extLst>
          </p:cNvPr>
          <p:cNvSpPr txBox="1"/>
          <p:nvPr/>
        </p:nvSpPr>
        <p:spPr>
          <a:xfrm>
            <a:off x="9445160" y="1526249"/>
            <a:ext cx="16639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1234</a:t>
            </a:r>
          </a:p>
        </p:txBody>
      </p:sp>
      <p:pic>
        <p:nvPicPr>
          <p:cNvPr id="23" name="Graphic 22" descr="Lock">
            <a:extLst>
              <a:ext uri="{FF2B5EF4-FFF2-40B4-BE49-F238E27FC236}">
                <a16:creationId xmlns:a16="http://schemas.microsoft.com/office/drawing/2014/main" xmlns="" id="{ECA0139F-5636-4A15-99CB-23408323F62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0747255" y="3717665"/>
            <a:ext cx="264869" cy="264869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EC06E28D-1D4A-4120-BC0A-ABEFC6E5C863}"/>
              </a:ext>
            </a:extLst>
          </p:cNvPr>
          <p:cNvSpPr txBox="1"/>
          <p:nvPr/>
        </p:nvSpPr>
        <p:spPr>
          <a:xfrm>
            <a:off x="1210893" y="3549445"/>
            <a:ext cx="7799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&lt;Edit text here&gt;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DAC102BB-3B4E-4F63-8493-82B09A498DEC}"/>
              </a:ext>
            </a:extLst>
          </p:cNvPr>
          <p:cNvSpPr txBox="1"/>
          <p:nvPr/>
        </p:nvSpPr>
        <p:spPr>
          <a:xfrm>
            <a:off x="8370169" y="1903445"/>
            <a:ext cx="232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&lt;Edit text here&gt;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4D3A43AF-171A-4354-8990-FEA9CC84ABBC}"/>
              </a:ext>
            </a:extLst>
          </p:cNvPr>
          <p:cNvSpPr txBox="1"/>
          <p:nvPr/>
        </p:nvSpPr>
        <p:spPr>
          <a:xfrm>
            <a:off x="2761848" y="2990063"/>
            <a:ext cx="5186681" cy="365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&lt;Edit text here&gt;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EA0B8EBC-57FF-48D5-BC07-F043E734EF48}"/>
              </a:ext>
            </a:extLst>
          </p:cNvPr>
          <p:cNvSpPr txBox="1"/>
          <p:nvPr/>
        </p:nvSpPr>
        <p:spPr>
          <a:xfrm>
            <a:off x="7148477" y="5123403"/>
            <a:ext cx="1382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123456789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369F2005-2ADD-403C-BAFF-B0A4194901C3}"/>
              </a:ext>
            </a:extLst>
          </p:cNvPr>
          <p:cNvSpPr txBox="1"/>
          <p:nvPr/>
        </p:nvSpPr>
        <p:spPr>
          <a:xfrm>
            <a:off x="8760046" y="5123403"/>
            <a:ext cx="1379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7890 5673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8E4FF07F-3289-46E3-AA9E-43774148391D}"/>
              </a:ext>
            </a:extLst>
          </p:cNvPr>
          <p:cNvGrpSpPr/>
          <p:nvPr/>
        </p:nvGrpSpPr>
        <p:grpSpPr>
          <a:xfrm>
            <a:off x="6981588" y="5220822"/>
            <a:ext cx="170655" cy="188726"/>
            <a:chOff x="5460064" y="5118642"/>
            <a:chExt cx="249856" cy="27631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xmlns="" id="{D7D48BC8-E57A-44B4-9DC3-2680841FF5F6}"/>
                </a:ext>
              </a:extLst>
            </p:cNvPr>
            <p:cNvSpPr/>
            <p:nvPr/>
          </p:nvSpPr>
          <p:spPr>
            <a:xfrm>
              <a:off x="5567680" y="511864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xmlns="" id="{8E90468D-68A1-49B4-AD9B-717FBBEB6544}"/>
                </a:ext>
              </a:extLst>
            </p:cNvPr>
            <p:cNvSpPr/>
            <p:nvPr/>
          </p:nvSpPr>
          <p:spPr>
            <a:xfrm>
              <a:off x="5567680" y="529136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F9FA8F6E-58AD-473E-BCDF-5A2544E30641}"/>
                </a:ext>
              </a:extLst>
            </p:cNvPr>
            <p:cNvSpPr/>
            <p:nvPr/>
          </p:nvSpPr>
          <p:spPr>
            <a:xfrm>
              <a:off x="5460064" y="5150779"/>
              <a:ext cx="72992" cy="20188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xmlns="" id="{5E82E078-092B-4BA5-8DA3-9ECE48EA8C14}"/>
              </a:ext>
            </a:extLst>
          </p:cNvPr>
          <p:cNvGrpSpPr/>
          <p:nvPr/>
        </p:nvGrpSpPr>
        <p:grpSpPr>
          <a:xfrm>
            <a:off x="8654600" y="5220822"/>
            <a:ext cx="170655" cy="188726"/>
            <a:chOff x="5460064" y="5118642"/>
            <a:chExt cx="249856" cy="276315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xmlns="" id="{FA5568A5-78D5-4E08-B3F2-7031E2848E7C}"/>
                </a:ext>
              </a:extLst>
            </p:cNvPr>
            <p:cNvSpPr/>
            <p:nvPr/>
          </p:nvSpPr>
          <p:spPr>
            <a:xfrm>
              <a:off x="5567680" y="511864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xmlns="" id="{E1911E70-E3B6-4D63-9CDD-3C1B6126A657}"/>
                </a:ext>
              </a:extLst>
            </p:cNvPr>
            <p:cNvSpPr/>
            <p:nvPr/>
          </p:nvSpPr>
          <p:spPr>
            <a:xfrm>
              <a:off x="5567680" y="529136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xmlns="" id="{9BF6EC90-456E-449B-A1D5-7FBC19343ED2}"/>
                </a:ext>
              </a:extLst>
            </p:cNvPr>
            <p:cNvSpPr/>
            <p:nvPr/>
          </p:nvSpPr>
          <p:spPr>
            <a:xfrm>
              <a:off x="5460064" y="5150779"/>
              <a:ext cx="72992" cy="20188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D6969152-C0A8-45C6-AA84-1191207684FE}"/>
              </a:ext>
            </a:extLst>
          </p:cNvPr>
          <p:cNvGrpSpPr/>
          <p:nvPr/>
        </p:nvGrpSpPr>
        <p:grpSpPr>
          <a:xfrm>
            <a:off x="9892648" y="5220822"/>
            <a:ext cx="170655" cy="188726"/>
            <a:chOff x="5460064" y="5118642"/>
            <a:chExt cx="249856" cy="276315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xmlns="" id="{2F7C73CB-FDFB-4530-9F32-FB8CBDA24235}"/>
                </a:ext>
              </a:extLst>
            </p:cNvPr>
            <p:cNvSpPr/>
            <p:nvPr/>
          </p:nvSpPr>
          <p:spPr>
            <a:xfrm>
              <a:off x="5567680" y="511864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xmlns="" id="{E391DCC3-63D1-4183-999A-F1B875E14F8A}"/>
                </a:ext>
              </a:extLst>
            </p:cNvPr>
            <p:cNvSpPr/>
            <p:nvPr/>
          </p:nvSpPr>
          <p:spPr>
            <a:xfrm>
              <a:off x="5567680" y="529136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xmlns="" id="{1F01B3E6-ED76-44B1-A77A-82DEDF8D44E8}"/>
                </a:ext>
              </a:extLst>
            </p:cNvPr>
            <p:cNvSpPr/>
            <p:nvPr/>
          </p:nvSpPr>
          <p:spPr>
            <a:xfrm>
              <a:off x="5460064" y="5150779"/>
              <a:ext cx="72992" cy="20188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97351BE5-C530-4877-837F-64743D1AE517}"/>
              </a:ext>
            </a:extLst>
          </p:cNvPr>
          <p:cNvSpPr txBox="1"/>
          <p:nvPr/>
        </p:nvSpPr>
        <p:spPr>
          <a:xfrm>
            <a:off x="1942253" y="4521139"/>
            <a:ext cx="2995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&lt;Edit text here&gt;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1834E11F-4B92-4B33-B350-12F500718D45}"/>
              </a:ext>
            </a:extLst>
          </p:cNvPr>
          <p:cNvSpPr/>
          <p:nvPr/>
        </p:nvSpPr>
        <p:spPr>
          <a:xfrm>
            <a:off x="8679527" y="2832787"/>
            <a:ext cx="2353391" cy="503952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10B8B926-5C70-4AE1-8566-CA6619223754}"/>
              </a:ext>
            </a:extLst>
          </p:cNvPr>
          <p:cNvSpPr txBox="1"/>
          <p:nvPr/>
        </p:nvSpPr>
        <p:spPr>
          <a:xfrm>
            <a:off x="8841201" y="2900667"/>
            <a:ext cx="1817900" cy="365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&lt;EDIT HERE&gt;</a:t>
            </a:r>
          </a:p>
        </p:txBody>
      </p:sp>
      <p:pic>
        <p:nvPicPr>
          <p:cNvPr id="47" name="Graphic 46">
            <a:extLst>
              <a:ext uri="{FF2B5EF4-FFF2-40B4-BE49-F238E27FC236}">
                <a16:creationId xmlns:a16="http://schemas.microsoft.com/office/drawing/2014/main" xmlns="" id="{8C9A70BC-B9F5-4741-A94B-A1B2314969A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8547508" y="4242855"/>
            <a:ext cx="2111593" cy="1027101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C139F836-89E9-4BBF-8FC8-B41DD2937771}"/>
              </a:ext>
            </a:extLst>
          </p:cNvPr>
          <p:cNvSpPr txBox="1"/>
          <p:nvPr/>
        </p:nvSpPr>
        <p:spPr>
          <a:xfrm>
            <a:off x="192281" y="6417710"/>
            <a:ext cx="2995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FPPT.com</a:t>
            </a:r>
          </a:p>
        </p:txBody>
      </p:sp>
    </p:spTree>
    <p:extLst>
      <p:ext uri="{BB962C8B-B14F-4D97-AF65-F5344CB8AC3E}">
        <p14:creationId xmlns:p14="http://schemas.microsoft.com/office/powerpoint/2010/main" xmlns="" val="4224302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2475AD5-B319-4617-AB12-DCD134F2014D}"/>
              </a:ext>
            </a:extLst>
          </p:cNvPr>
          <p:cNvSpPr/>
          <p:nvPr/>
        </p:nvSpPr>
        <p:spPr>
          <a:xfrm>
            <a:off x="952318" y="1388295"/>
            <a:ext cx="10394731" cy="4162097"/>
          </a:xfrm>
          <a:custGeom>
            <a:avLst/>
            <a:gdLst>
              <a:gd name="connsiteX0" fmla="*/ 0 w 10394731"/>
              <a:gd name="connsiteY0" fmla="*/ 0 h 4162097"/>
              <a:gd name="connsiteX1" fmla="*/ 692982 w 10394731"/>
              <a:gd name="connsiteY1" fmla="*/ 0 h 4162097"/>
              <a:gd name="connsiteX2" fmla="*/ 1593859 w 10394731"/>
              <a:gd name="connsiteY2" fmla="*/ 0 h 4162097"/>
              <a:gd name="connsiteX3" fmla="*/ 2182894 w 10394731"/>
              <a:gd name="connsiteY3" fmla="*/ 0 h 4162097"/>
              <a:gd name="connsiteX4" fmla="*/ 2771928 w 10394731"/>
              <a:gd name="connsiteY4" fmla="*/ 0 h 4162097"/>
              <a:gd name="connsiteX5" fmla="*/ 3464910 w 10394731"/>
              <a:gd name="connsiteY5" fmla="*/ 0 h 4162097"/>
              <a:gd name="connsiteX6" fmla="*/ 4261840 w 10394731"/>
              <a:gd name="connsiteY6" fmla="*/ 0 h 4162097"/>
              <a:gd name="connsiteX7" fmla="*/ 5058769 w 10394731"/>
              <a:gd name="connsiteY7" fmla="*/ 0 h 4162097"/>
              <a:gd name="connsiteX8" fmla="*/ 5855698 w 10394731"/>
              <a:gd name="connsiteY8" fmla="*/ 0 h 4162097"/>
              <a:gd name="connsiteX9" fmla="*/ 6756575 w 10394731"/>
              <a:gd name="connsiteY9" fmla="*/ 0 h 4162097"/>
              <a:gd name="connsiteX10" fmla="*/ 7449557 w 10394731"/>
              <a:gd name="connsiteY10" fmla="*/ 0 h 4162097"/>
              <a:gd name="connsiteX11" fmla="*/ 8246487 w 10394731"/>
              <a:gd name="connsiteY11" fmla="*/ 0 h 4162097"/>
              <a:gd name="connsiteX12" fmla="*/ 8939469 w 10394731"/>
              <a:gd name="connsiteY12" fmla="*/ 0 h 4162097"/>
              <a:gd name="connsiteX13" fmla="*/ 9632451 w 10394731"/>
              <a:gd name="connsiteY13" fmla="*/ 0 h 4162097"/>
              <a:gd name="connsiteX14" fmla="*/ 10394731 w 10394731"/>
              <a:gd name="connsiteY14" fmla="*/ 0 h 4162097"/>
              <a:gd name="connsiteX15" fmla="*/ 10394731 w 10394731"/>
              <a:gd name="connsiteY15" fmla="*/ 568820 h 4162097"/>
              <a:gd name="connsiteX16" fmla="*/ 10394731 w 10394731"/>
              <a:gd name="connsiteY16" fmla="*/ 1304124 h 4162097"/>
              <a:gd name="connsiteX17" fmla="*/ 10394731 w 10394731"/>
              <a:gd name="connsiteY17" fmla="*/ 1914565 h 4162097"/>
              <a:gd name="connsiteX18" fmla="*/ 10394731 w 10394731"/>
              <a:gd name="connsiteY18" fmla="*/ 2649868 h 4162097"/>
              <a:gd name="connsiteX19" fmla="*/ 10394731 w 10394731"/>
              <a:gd name="connsiteY19" fmla="*/ 3301930 h 4162097"/>
              <a:gd name="connsiteX20" fmla="*/ 10394731 w 10394731"/>
              <a:gd name="connsiteY20" fmla="*/ 4162097 h 4162097"/>
              <a:gd name="connsiteX21" fmla="*/ 10013591 w 10394731"/>
              <a:gd name="connsiteY21" fmla="*/ 4162097 h 4162097"/>
              <a:gd name="connsiteX22" fmla="*/ 9424556 w 10394731"/>
              <a:gd name="connsiteY22" fmla="*/ 4162097 h 4162097"/>
              <a:gd name="connsiteX23" fmla="*/ 8627627 w 10394731"/>
              <a:gd name="connsiteY23" fmla="*/ 4162097 h 4162097"/>
              <a:gd name="connsiteX24" fmla="*/ 8142539 w 10394731"/>
              <a:gd name="connsiteY24" fmla="*/ 4162097 h 4162097"/>
              <a:gd name="connsiteX25" fmla="*/ 7241663 w 10394731"/>
              <a:gd name="connsiteY25" fmla="*/ 4162097 h 4162097"/>
              <a:gd name="connsiteX26" fmla="*/ 6340786 w 10394731"/>
              <a:gd name="connsiteY26" fmla="*/ 4162097 h 4162097"/>
              <a:gd name="connsiteX27" fmla="*/ 5647804 w 10394731"/>
              <a:gd name="connsiteY27" fmla="*/ 4162097 h 4162097"/>
              <a:gd name="connsiteX28" fmla="*/ 4746927 w 10394731"/>
              <a:gd name="connsiteY28" fmla="*/ 4162097 h 4162097"/>
              <a:gd name="connsiteX29" fmla="*/ 4053945 w 10394731"/>
              <a:gd name="connsiteY29" fmla="*/ 4162097 h 4162097"/>
              <a:gd name="connsiteX30" fmla="*/ 3257016 w 10394731"/>
              <a:gd name="connsiteY30" fmla="*/ 4162097 h 4162097"/>
              <a:gd name="connsiteX31" fmla="*/ 2875876 w 10394731"/>
              <a:gd name="connsiteY31" fmla="*/ 4162097 h 4162097"/>
              <a:gd name="connsiteX32" fmla="*/ 1974999 w 10394731"/>
              <a:gd name="connsiteY32" fmla="*/ 4162097 h 4162097"/>
              <a:gd name="connsiteX33" fmla="*/ 1385964 w 10394731"/>
              <a:gd name="connsiteY33" fmla="*/ 4162097 h 4162097"/>
              <a:gd name="connsiteX34" fmla="*/ 589035 w 10394731"/>
              <a:gd name="connsiteY34" fmla="*/ 4162097 h 4162097"/>
              <a:gd name="connsiteX35" fmla="*/ 0 w 10394731"/>
              <a:gd name="connsiteY35" fmla="*/ 4162097 h 4162097"/>
              <a:gd name="connsiteX36" fmla="*/ 0 w 10394731"/>
              <a:gd name="connsiteY36" fmla="*/ 3385172 h 4162097"/>
              <a:gd name="connsiteX37" fmla="*/ 0 w 10394731"/>
              <a:gd name="connsiteY37" fmla="*/ 2649868 h 4162097"/>
              <a:gd name="connsiteX38" fmla="*/ 0 w 10394731"/>
              <a:gd name="connsiteY38" fmla="*/ 2039428 h 4162097"/>
              <a:gd name="connsiteX39" fmla="*/ 0 w 10394731"/>
              <a:gd name="connsiteY39" fmla="*/ 1470608 h 4162097"/>
              <a:gd name="connsiteX40" fmla="*/ 0 w 10394731"/>
              <a:gd name="connsiteY40" fmla="*/ 693683 h 4162097"/>
              <a:gd name="connsiteX41" fmla="*/ 0 w 10394731"/>
              <a:gd name="connsiteY41" fmla="*/ 0 h 4162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0394731" h="4162097" fill="none" extrusionOk="0">
                <a:moveTo>
                  <a:pt x="0" y="0"/>
                </a:moveTo>
                <a:cubicBezTo>
                  <a:pt x="139219" y="-8369"/>
                  <a:pt x="388752" y="-28299"/>
                  <a:pt x="692982" y="0"/>
                </a:cubicBezTo>
                <a:cubicBezTo>
                  <a:pt x="997212" y="28299"/>
                  <a:pt x="1401439" y="36255"/>
                  <a:pt x="1593859" y="0"/>
                </a:cubicBezTo>
                <a:cubicBezTo>
                  <a:pt x="1786279" y="-36255"/>
                  <a:pt x="1921785" y="21407"/>
                  <a:pt x="2182894" y="0"/>
                </a:cubicBezTo>
                <a:cubicBezTo>
                  <a:pt x="2444003" y="-21407"/>
                  <a:pt x="2615459" y="-4569"/>
                  <a:pt x="2771928" y="0"/>
                </a:cubicBezTo>
                <a:cubicBezTo>
                  <a:pt x="2928397" y="4569"/>
                  <a:pt x="3221615" y="9744"/>
                  <a:pt x="3464910" y="0"/>
                </a:cubicBezTo>
                <a:cubicBezTo>
                  <a:pt x="3708205" y="-9744"/>
                  <a:pt x="3959836" y="-31147"/>
                  <a:pt x="4261840" y="0"/>
                </a:cubicBezTo>
                <a:cubicBezTo>
                  <a:pt x="4563844" y="31147"/>
                  <a:pt x="4860503" y="21339"/>
                  <a:pt x="5058769" y="0"/>
                </a:cubicBezTo>
                <a:cubicBezTo>
                  <a:pt x="5257035" y="-21339"/>
                  <a:pt x="5475131" y="13472"/>
                  <a:pt x="5855698" y="0"/>
                </a:cubicBezTo>
                <a:cubicBezTo>
                  <a:pt x="6236265" y="-13472"/>
                  <a:pt x="6550941" y="25964"/>
                  <a:pt x="6756575" y="0"/>
                </a:cubicBezTo>
                <a:cubicBezTo>
                  <a:pt x="6962209" y="-25964"/>
                  <a:pt x="7141590" y="1199"/>
                  <a:pt x="7449557" y="0"/>
                </a:cubicBezTo>
                <a:cubicBezTo>
                  <a:pt x="7757524" y="-1199"/>
                  <a:pt x="7861247" y="-38978"/>
                  <a:pt x="8246487" y="0"/>
                </a:cubicBezTo>
                <a:cubicBezTo>
                  <a:pt x="8631727" y="38978"/>
                  <a:pt x="8715735" y="28939"/>
                  <a:pt x="8939469" y="0"/>
                </a:cubicBezTo>
                <a:cubicBezTo>
                  <a:pt x="9163203" y="-28939"/>
                  <a:pt x="9378069" y="22969"/>
                  <a:pt x="9632451" y="0"/>
                </a:cubicBezTo>
                <a:cubicBezTo>
                  <a:pt x="9886833" y="-22969"/>
                  <a:pt x="10045516" y="-18116"/>
                  <a:pt x="10394731" y="0"/>
                </a:cubicBezTo>
                <a:cubicBezTo>
                  <a:pt x="10386625" y="170517"/>
                  <a:pt x="10420612" y="318015"/>
                  <a:pt x="10394731" y="568820"/>
                </a:cubicBezTo>
                <a:cubicBezTo>
                  <a:pt x="10368850" y="819625"/>
                  <a:pt x="10431491" y="994747"/>
                  <a:pt x="10394731" y="1304124"/>
                </a:cubicBezTo>
                <a:cubicBezTo>
                  <a:pt x="10357971" y="1613501"/>
                  <a:pt x="10374265" y="1685360"/>
                  <a:pt x="10394731" y="1914565"/>
                </a:cubicBezTo>
                <a:cubicBezTo>
                  <a:pt x="10415197" y="2143770"/>
                  <a:pt x="10395661" y="2398485"/>
                  <a:pt x="10394731" y="2649868"/>
                </a:cubicBezTo>
                <a:cubicBezTo>
                  <a:pt x="10393801" y="2901251"/>
                  <a:pt x="10415868" y="2996211"/>
                  <a:pt x="10394731" y="3301930"/>
                </a:cubicBezTo>
                <a:cubicBezTo>
                  <a:pt x="10373594" y="3607649"/>
                  <a:pt x="10419860" y="3938271"/>
                  <a:pt x="10394731" y="4162097"/>
                </a:cubicBezTo>
                <a:cubicBezTo>
                  <a:pt x="10317277" y="4153588"/>
                  <a:pt x="10130219" y="4157518"/>
                  <a:pt x="10013591" y="4162097"/>
                </a:cubicBezTo>
                <a:cubicBezTo>
                  <a:pt x="9896963" y="4166676"/>
                  <a:pt x="9653998" y="4181779"/>
                  <a:pt x="9424556" y="4162097"/>
                </a:cubicBezTo>
                <a:cubicBezTo>
                  <a:pt x="9195114" y="4142415"/>
                  <a:pt x="8853386" y="4168078"/>
                  <a:pt x="8627627" y="4162097"/>
                </a:cubicBezTo>
                <a:cubicBezTo>
                  <a:pt x="8401868" y="4156116"/>
                  <a:pt x="8305621" y="4172948"/>
                  <a:pt x="8142539" y="4162097"/>
                </a:cubicBezTo>
                <a:cubicBezTo>
                  <a:pt x="7979457" y="4151246"/>
                  <a:pt x="7447720" y="4134264"/>
                  <a:pt x="7241663" y="4162097"/>
                </a:cubicBezTo>
                <a:cubicBezTo>
                  <a:pt x="7035606" y="4189930"/>
                  <a:pt x="6610502" y="4149083"/>
                  <a:pt x="6340786" y="4162097"/>
                </a:cubicBezTo>
                <a:cubicBezTo>
                  <a:pt x="6071070" y="4175111"/>
                  <a:pt x="5795686" y="4162666"/>
                  <a:pt x="5647804" y="4162097"/>
                </a:cubicBezTo>
                <a:cubicBezTo>
                  <a:pt x="5499922" y="4161528"/>
                  <a:pt x="5111537" y="4165996"/>
                  <a:pt x="4746927" y="4162097"/>
                </a:cubicBezTo>
                <a:cubicBezTo>
                  <a:pt x="4382317" y="4158198"/>
                  <a:pt x="4306005" y="4171552"/>
                  <a:pt x="4053945" y="4162097"/>
                </a:cubicBezTo>
                <a:cubicBezTo>
                  <a:pt x="3801885" y="4152642"/>
                  <a:pt x="3469632" y="4191382"/>
                  <a:pt x="3257016" y="4162097"/>
                </a:cubicBezTo>
                <a:cubicBezTo>
                  <a:pt x="3044400" y="4132812"/>
                  <a:pt x="2953998" y="4146757"/>
                  <a:pt x="2875876" y="4162097"/>
                </a:cubicBezTo>
                <a:cubicBezTo>
                  <a:pt x="2797754" y="4177437"/>
                  <a:pt x="2329713" y="4117407"/>
                  <a:pt x="1974999" y="4162097"/>
                </a:cubicBezTo>
                <a:cubicBezTo>
                  <a:pt x="1620285" y="4206787"/>
                  <a:pt x="1507450" y="4180859"/>
                  <a:pt x="1385964" y="4162097"/>
                </a:cubicBezTo>
                <a:cubicBezTo>
                  <a:pt x="1264479" y="4143335"/>
                  <a:pt x="958809" y="4137951"/>
                  <a:pt x="589035" y="4162097"/>
                </a:cubicBezTo>
                <a:cubicBezTo>
                  <a:pt x="219261" y="4186243"/>
                  <a:pt x="284110" y="4149716"/>
                  <a:pt x="0" y="4162097"/>
                </a:cubicBezTo>
                <a:cubicBezTo>
                  <a:pt x="-11652" y="3939979"/>
                  <a:pt x="-14739" y="3650901"/>
                  <a:pt x="0" y="3385172"/>
                </a:cubicBezTo>
                <a:cubicBezTo>
                  <a:pt x="14739" y="3119443"/>
                  <a:pt x="-3856" y="2927048"/>
                  <a:pt x="0" y="2649868"/>
                </a:cubicBezTo>
                <a:cubicBezTo>
                  <a:pt x="3856" y="2372688"/>
                  <a:pt x="710" y="2305038"/>
                  <a:pt x="0" y="2039428"/>
                </a:cubicBezTo>
                <a:cubicBezTo>
                  <a:pt x="-710" y="1773818"/>
                  <a:pt x="4085" y="1633420"/>
                  <a:pt x="0" y="1470608"/>
                </a:cubicBezTo>
                <a:cubicBezTo>
                  <a:pt x="-4085" y="1307796"/>
                  <a:pt x="-11793" y="939985"/>
                  <a:pt x="0" y="693683"/>
                </a:cubicBezTo>
                <a:cubicBezTo>
                  <a:pt x="11793" y="447382"/>
                  <a:pt x="4534" y="238166"/>
                  <a:pt x="0" y="0"/>
                </a:cubicBezTo>
                <a:close/>
              </a:path>
              <a:path w="10394731" h="4162097" stroke="0" extrusionOk="0">
                <a:moveTo>
                  <a:pt x="0" y="0"/>
                </a:moveTo>
                <a:cubicBezTo>
                  <a:pt x="283262" y="8464"/>
                  <a:pt x="316613" y="-11907"/>
                  <a:pt x="589035" y="0"/>
                </a:cubicBezTo>
                <a:cubicBezTo>
                  <a:pt x="861458" y="11907"/>
                  <a:pt x="839549" y="5948"/>
                  <a:pt x="970175" y="0"/>
                </a:cubicBezTo>
                <a:cubicBezTo>
                  <a:pt x="1100801" y="-5948"/>
                  <a:pt x="1630415" y="-39597"/>
                  <a:pt x="1871052" y="0"/>
                </a:cubicBezTo>
                <a:cubicBezTo>
                  <a:pt x="2111689" y="39597"/>
                  <a:pt x="2246781" y="-1154"/>
                  <a:pt x="2460086" y="0"/>
                </a:cubicBezTo>
                <a:cubicBezTo>
                  <a:pt x="2673391" y="1154"/>
                  <a:pt x="2916365" y="1269"/>
                  <a:pt x="3049121" y="0"/>
                </a:cubicBezTo>
                <a:cubicBezTo>
                  <a:pt x="3181877" y="-1269"/>
                  <a:pt x="3604423" y="20248"/>
                  <a:pt x="3949998" y="0"/>
                </a:cubicBezTo>
                <a:cubicBezTo>
                  <a:pt x="4295573" y="-20248"/>
                  <a:pt x="4278971" y="16740"/>
                  <a:pt x="4435085" y="0"/>
                </a:cubicBezTo>
                <a:cubicBezTo>
                  <a:pt x="4591199" y="-16740"/>
                  <a:pt x="5001476" y="26967"/>
                  <a:pt x="5335962" y="0"/>
                </a:cubicBezTo>
                <a:cubicBezTo>
                  <a:pt x="5670448" y="-26967"/>
                  <a:pt x="5956571" y="-38321"/>
                  <a:pt x="6236839" y="0"/>
                </a:cubicBezTo>
                <a:cubicBezTo>
                  <a:pt x="6517107" y="38321"/>
                  <a:pt x="6654381" y="28296"/>
                  <a:pt x="6929821" y="0"/>
                </a:cubicBezTo>
                <a:cubicBezTo>
                  <a:pt x="7205261" y="-28296"/>
                  <a:pt x="7431171" y="-17593"/>
                  <a:pt x="7830697" y="0"/>
                </a:cubicBezTo>
                <a:cubicBezTo>
                  <a:pt x="8230223" y="17593"/>
                  <a:pt x="8228548" y="3911"/>
                  <a:pt x="8419732" y="0"/>
                </a:cubicBezTo>
                <a:cubicBezTo>
                  <a:pt x="8610916" y="-3911"/>
                  <a:pt x="8728927" y="-12367"/>
                  <a:pt x="9008767" y="0"/>
                </a:cubicBezTo>
                <a:cubicBezTo>
                  <a:pt x="9288607" y="12367"/>
                  <a:pt x="9489054" y="36022"/>
                  <a:pt x="9805696" y="0"/>
                </a:cubicBezTo>
                <a:cubicBezTo>
                  <a:pt x="10122338" y="-36022"/>
                  <a:pt x="10140789" y="6007"/>
                  <a:pt x="10394731" y="0"/>
                </a:cubicBezTo>
                <a:cubicBezTo>
                  <a:pt x="10359807" y="331301"/>
                  <a:pt x="10426946" y="482406"/>
                  <a:pt x="10394731" y="776925"/>
                </a:cubicBezTo>
                <a:cubicBezTo>
                  <a:pt x="10362516" y="1071444"/>
                  <a:pt x="10394978" y="1202905"/>
                  <a:pt x="10394731" y="1512229"/>
                </a:cubicBezTo>
                <a:cubicBezTo>
                  <a:pt x="10394484" y="1821553"/>
                  <a:pt x="10410820" y="2068675"/>
                  <a:pt x="10394731" y="2247532"/>
                </a:cubicBezTo>
                <a:cubicBezTo>
                  <a:pt x="10378642" y="2426389"/>
                  <a:pt x="10385487" y="2619956"/>
                  <a:pt x="10394731" y="2982836"/>
                </a:cubicBezTo>
                <a:cubicBezTo>
                  <a:pt x="10403975" y="3345716"/>
                  <a:pt x="10413915" y="3354368"/>
                  <a:pt x="10394731" y="3551656"/>
                </a:cubicBezTo>
                <a:cubicBezTo>
                  <a:pt x="10375547" y="3748944"/>
                  <a:pt x="10403363" y="3930158"/>
                  <a:pt x="10394731" y="4162097"/>
                </a:cubicBezTo>
                <a:cubicBezTo>
                  <a:pt x="10055887" y="4156356"/>
                  <a:pt x="9910899" y="4186142"/>
                  <a:pt x="9597802" y="4162097"/>
                </a:cubicBezTo>
                <a:cubicBezTo>
                  <a:pt x="9284705" y="4138052"/>
                  <a:pt x="9260387" y="4160902"/>
                  <a:pt x="9112714" y="4162097"/>
                </a:cubicBezTo>
                <a:cubicBezTo>
                  <a:pt x="8965041" y="4163292"/>
                  <a:pt x="8574586" y="4190039"/>
                  <a:pt x="8419732" y="4162097"/>
                </a:cubicBezTo>
                <a:cubicBezTo>
                  <a:pt x="8264878" y="4134155"/>
                  <a:pt x="8131152" y="4173308"/>
                  <a:pt x="8038592" y="4162097"/>
                </a:cubicBezTo>
                <a:cubicBezTo>
                  <a:pt x="7946032" y="4150886"/>
                  <a:pt x="7775518" y="4149866"/>
                  <a:pt x="7657452" y="4162097"/>
                </a:cubicBezTo>
                <a:cubicBezTo>
                  <a:pt x="7539386" y="4174328"/>
                  <a:pt x="7217689" y="4152279"/>
                  <a:pt x="6964470" y="4162097"/>
                </a:cubicBezTo>
                <a:cubicBezTo>
                  <a:pt x="6711251" y="4171915"/>
                  <a:pt x="6695870" y="4177247"/>
                  <a:pt x="6479382" y="4162097"/>
                </a:cubicBezTo>
                <a:cubicBezTo>
                  <a:pt x="6262894" y="4146947"/>
                  <a:pt x="5908536" y="4150144"/>
                  <a:pt x="5682453" y="4162097"/>
                </a:cubicBezTo>
                <a:cubicBezTo>
                  <a:pt x="5456370" y="4174050"/>
                  <a:pt x="5312979" y="4178725"/>
                  <a:pt x="5197366" y="4162097"/>
                </a:cubicBezTo>
                <a:cubicBezTo>
                  <a:pt x="5081753" y="4145469"/>
                  <a:pt x="4683598" y="4180074"/>
                  <a:pt x="4400436" y="4162097"/>
                </a:cubicBezTo>
                <a:cubicBezTo>
                  <a:pt x="4117274" y="4144121"/>
                  <a:pt x="4157549" y="4175494"/>
                  <a:pt x="4019296" y="4162097"/>
                </a:cubicBezTo>
                <a:cubicBezTo>
                  <a:pt x="3881043" y="4148700"/>
                  <a:pt x="3394100" y="4133371"/>
                  <a:pt x="3222367" y="4162097"/>
                </a:cubicBezTo>
                <a:cubicBezTo>
                  <a:pt x="3050634" y="4190823"/>
                  <a:pt x="2977657" y="4154419"/>
                  <a:pt x="2737279" y="4162097"/>
                </a:cubicBezTo>
                <a:cubicBezTo>
                  <a:pt x="2496901" y="4169775"/>
                  <a:pt x="2496214" y="4175323"/>
                  <a:pt x="2356139" y="4162097"/>
                </a:cubicBezTo>
                <a:cubicBezTo>
                  <a:pt x="2216064" y="4148871"/>
                  <a:pt x="2018586" y="4185099"/>
                  <a:pt x="1871052" y="4162097"/>
                </a:cubicBezTo>
                <a:cubicBezTo>
                  <a:pt x="1723518" y="4139095"/>
                  <a:pt x="1247796" y="4137151"/>
                  <a:pt x="1074122" y="4162097"/>
                </a:cubicBezTo>
                <a:cubicBezTo>
                  <a:pt x="900448" y="4187044"/>
                  <a:pt x="806226" y="4169541"/>
                  <a:pt x="589035" y="4162097"/>
                </a:cubicBezTo>
                <a:cubicBezTo>
                  <a:pt x="371844" y="4154653"/>
                  <a:pt x="127326" y="4148311"/>
                  <a:pt x="0" y="4162097"/>
                </a:cubicBezTo>
                <a:cubicBezTo>
                  <a:pt x="14881" y="3878924"/>
                  <a:pt x="17783" y="3816210"/>
                  <a:pt x="0" y="3551656"/>
                </a:cubicBezTo>
                <a:cubicBezTo>
                  <a:pt x="-17783" y="3287102"/>
                  <a:pt x="-23996" y="2973059"/>
                  <a:pt x="0" y="2816352"/>
                </a:cubicBezTo>
                <a:cubicBezTo>
                  <a:pt x="23996" y="2659645"/>
                  <a:pt x="19031" y="2391102"/>
                  <a:pt x="0" y="2247532"/>
                </a:cubicBezTo>
                <a:cubicBezTo>
                  <a:pt x="-19031" y="2103962"/>
                  <a:pt x="4978" y="1744308"/>
                  <a:pt x="0" y="1553850"/>
                </a:cubicBezTo>
                <a:cubicBezTo>
                  <a:pt x="-4978" y="1363392"/>
                  <a:pt x="19018" y="1173969"/>
                  <a:pt x="0" y="943409"/>
                </a:cubicBezTo>
                <a:cubicBezTo>
                  <a:pt x="-19018" y="712849"/>
                  <a:pt x="-40018" y="296673"/>
                  <a:pt x="0" y="0"/>
                </a:cubicBezTo>
                <a:close/>
              </a:path>
            </a:pathLst>
          </a:custGeom>
          <a:solidFill>
            <a:schemeClr val="bg1"/>
          </a:solidFill>
          <a:ln w="53975">
            <a:solidFill>
              <a:schemeClr val="tx1">
                <a:lumMod val="75000"/>
                <a:lumOff val="25000"/>
              </a:schemeClr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EA96E92A-C07D-4B27-B44A-29F0C60AEFA1}"/>
              </a:ext>
            </a:extLst>
          </p:cNvPr>
          <p:cNvCxnSpPr/>
          <p:nvPr/>
        </p:nvCxnSpPr>
        <p:spPr>
          <a:xfrm>
            <a:off x="1282429" y="3324826"/>
            <a:ext cx="6802016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F5ADC428-6CB8-4E94-A42C-BF74AF99FB80}"/>
              </a:ext>
            </a:extLst>
          </p:cNvPr>
          <p:cNvCxnSpPr>
            <a:cxnSpLocks/>
          </p:cNvCxnSpPr>
          <p:nvPr/>
        </p:nvCxnSpPr>
        <p:spPr>
          <a:xfrm>
            <a:off x="1282429" y="3962418"/>
            <a:ext cx="9330612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9E66E67A-9F82-47A0-8244-5C3B78526173}"/>
              </a:ext>
            </a:extLst>
          </p:cNvPr>
          <p:cNvCxnSpPr>
            <a:cxnSpLocks/>
          </p:cNvCxnSpPr>
          <p:nvPr/>
        </p:nvCxnSpPr>
        <p:spPr>
          <a:xfrm>
            <a:off x="1282429" y="4879928"/>
            <a:ext cx="4245428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87600207-86E3-45BE-8743-CFAC7AD4B6B4}"/>
              </a:ext>
            </a:extLst>
          </p:cNvPr>
          <p:cNvCxnSpPr>
            <a:cxnSpLocks/>
          </p:cNvCxnSpPr>
          <p:nvPr/>
        </p:nvCxnSpPr>
        <p:spPr>
          <a:xfrm>
            <a:off x="7580592" y="4879928"/>
            <a:ext cx="3452326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0565929F-0B0E-4DF6-813B-9A5E850E6860}"/>
              </a:ext>
            </a:extLst>
          </p:cNvPr>
          <p:cNvCxnSpPr>
            <a:cxnSpLocks/>
          </p:cNvCxnSpPr>
          <p:nvPr/>
        </p:nvCxnSpPr>
        <p:spPr>
          <a:xfrm>
            <a:off x="7580592" y="2270078"/>
            <a:ext cx="3452326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Graphic 14" descr="World">
            <a:extLst>
              <a:ext uri="{FF2B5EF4-FFF2-40B4-BE49-F238E27FC236}">
                <a16:creationId xmlns:a16="http://schemas.microsoft.com/office/drawing/2014/main" xmlns="" id="{8CB62625-F93E-437A-A2B1-4548E866E1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386660" y="1624944"/>
            <a:ext cx="755703" cy="755703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7406EE50-E70A-4634-988D-FF14B9E2FCF4}"/>
              </a:ext>
            </a:extLst>
          </p:cNvPr>
          <p:cNvSpPr txBox="1"/>
          <p:nvPr/>
        </p:nvSpPr>
        <p:spPr>
          <a:xfrm>
            <a:off x="7571261" y="1903510"/>
            <a:ext cx="808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583713E0-51BD-4C50-B10D-E5E502DA8669}"/>
              </a:ext>
            </a:extLst>
          </p:cNvPr>
          <p:cNvSpPr txBox="1"/>
          <p:nvPr/>
        </p:nvSpPr>
        <p:spPr>
          <a:xfrm>
            <a:off x="1210894" y="2696117"/>
            <a:ext cx="1799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PAY TO THE </a:t>
            </a:r>
            <a:b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ORDER OF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BB79A43B-E0C9-4C38-A7D4-B5E377A8D609}"/>
              </a:ext>
            </a:extLst>
          </p:cNvPr>
          <p:cNvSpPr txBox="1"/>
          <p:nvPr/>
        </p:nvSpPr>
        <p:spPr>
          <a:xfrm>
            <a:off x="1223956" y="4504304"/>
            <a:ext cx="2833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6A7FEEE-E55F-47E5-A370-9779B8B5D437}"/>
              </a:ext>
            </a:extLst>
          </p:cNvPr>
          <p:cNvSpPr txBox="1"/>
          <p:nvPr/>
        </p:nvSpPr>
        <p:spPr>
          <a:xfrm>
            <a:off x="8878169" y="3580224"/>
            <a:ext cx="1613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DOLLARS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9CEDA8F8-3B0D-4D2B-8985-6189F8CFB9F4}"/>
              </a:ext>
            </a:extLst>
          </p:cNvPr>
          <p:cNvSpPr txBox="1"/>
          <p:nvPr/>
        </p:nvSpPr>
        <p:spPr>
          <a:xfrm>
            <a:off x="8286611" y="2832787"/>
            <a:ext cx="460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06F55B22-902F-43CE-8924-D58403905EEA}"/>
              </a:ext>
            </a:extLst>
          </p:cNvPr>
          <p:cNvSpPr txBox="1"/>
          <p:nvPr/>
        </p:nvSpPr>
        <p:spPr>
          <a:xfrm>
            <a:off x="9445160" y="1526249"/>
            <a:ext cx="16639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1234</a:t>
            </a:r>
          </a:p>
        </p:txBody>
      </p:sp>
      <p:pic>
        <p:nvPicPr>
          <p:cNvPr id="23" name="Graphic 22" descr="Lock">
            <a:extLst>
              <a:ext uri="{FF2B5EF4-FFF2-40B4-BE49-F238E27FC236}">
                <a16:creationId xmlns:a16="http://schemas.microsoft.com/office/drawing/2014/main" xmlns="" id="{ECA0139F-5636-4A15-99CB-23408323F62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0747255" y="3717665"/>
            <a:ext cx="264869" cy="264869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EC06E28D-1D4A-4120-BC0A-ABEFC6E5C863}"/>
              </a:ext>
            </a:extLst>
          </p:cNvPr>
          <p:cNvSpPr txBox="1"/>
          <p:nvPr/>
        </p:nvSpPr>
        <p:spPr>
          <a:xfrm>
            <a:off x="1210893" y="3549445"/>
            <a:ext cx="7799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&lt;Edit text here&gt;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DAC102BB-3B4E-4F63-8493-82B09A498DEC}"/>
              </a:ext>
            </a:extLst>
          </p:cNvPr>
          <p:cNvSpPr txBox="1"/>
          <p:nvPr/>
        </p:nvSpPr>
        <p:spPr>
          <a:xfrm>
            <a:off x="8370169" y="1903445"/>
            <a:ext cx="2326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&lt;Edit text here&gt;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4D3A43AF-171A-4354-8990-FEA9CC84ABBC}"/>
              </a:ext>
            </a:extLst>
          </p:cNvPr>
          <p:cNvSpPr txBox="1"/>
          <p:nvPr/>
        </p:nvSpPr>
        <p:spPr>
          <a:xfrm>
            <a:off x="2761848" y="2990063"/>
            <a:ext cx="5186681" cy="365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&lt;Edit text here&gt;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EA0B8EBC-57FF-48D5-BC07-F043E734EF48}"/>
              </a:ext>
            </a:extLst>
          </p:cNvPr>
          <p:cNvSpPr txBox="1"/>
          <p:nvPr/>
        </p:nvSpPr>
        <p:spPr>
          <a:xfrm>
            <a:off x="7148477" y="5123403"/>
            <a:ext cx="1382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123456789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369F2005-2ADD-403C-BAFF-B0A4194901C3}"/>
              </a:ext>
            </a:extLst>
          </p:cNvPr>
          <p:cNvSpPr txBox="1"/>
          <p:nvPr/>
        </p:nvSpPr>
        <p:spPr>
          <a:xfrm>
            <a:off x="8760046" y="5123403"/>
            <a:ext cx="1379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7890 5673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8E4FF07F-3289-46E3-AA9E-43774148391D}"/>
              </a:ext>
            </a:extLst>
          </p:cNvPr>
          <p:cNvGrpSpPr/>
          <p:nvPr/>
        </p:nvGrpSpPr>
        <p:grpSpPr>
          <a:xfrm>
            <a:off x="6981588" y="5220822"/>
            <a:ext cx="170655" cy="188726"/>
            <a:chOff x="5460064" y="5118642"/>
            <a:chExt cx="249856" cy="27631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xmlns="" id="{D7D48BC8-E57A-44B4-9DC3-2680841FF5F6}"/>
                </a:ext>
              </a:extLst>
            </p:cNvPr>
            <p:cNvSpPr/>
            <p:nvPr/>
          </p:nvSpPr>
          <p:spPr>
            <a:xfrm>
              <a:off x="5567680" y="511864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xmlns="" id="{8E90468D-68A1-49B4-AD9B-717FBBEB6544}"/>
                </a:ext>
              </a:extLst>
            </p:cNvPr>
            <p:cNvSpPr/>
            <p:nvPr/>
          </p:nvSpPr>
          <p:spPr>
            <a:xfrm>
              <a:off x="5567680" y="529136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F9FA8F6E-58AD-473E-BCDF-5A2544E30641}"/>
                </a:ext>
              </a:extLst>
            </p:cNvPr>
            <p:cNvSpPr/>
            <p:nvPr/>
          </p:nvSpPr>
          <p:spPr>
            <a:xfrm>
              <a:off x="5460064" y="5150779"/>
              <a:ext cx="72992" cy="20188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xmlns="" id="{5E82E078-092B-4BA5-8DA3-9ECE48EA8C14}"/>
              </a:ext>
            </a:extLst>
          </p:cNvPr>
          <p:cNvGrpSpPr/>
          <p:nvPr/>
        </p:nvGrpSpPr>
        <p:grpSpPr>
          <a:xfrm>
            <a:off x="8654600" y="5220822"/>
            <a:ext cx="170655" cy="188726"/>
            <a:chOff x="5460064" y="5118642"/>
            <a:chExt cx="249856" cy="276315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xmlns="" id="{FA5568A5-78D5-4E08-B3F2-7031E2848E7C}"/>
                </a:ext>
              </a:extLst>
            </p:cNvPr>
            <p:cNvSpPr/>
            <p:nvPr/>
          </p:nvSpPr>
          <p:spPr>
            <a:xfrm>
              <a:off x="5567680" y="511864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xmlns="" id="{E1911E70-E3B6-4D63-9CDD-3C1B6126A657}"/>
                </a:ext>
              </a:extLst>
            </p:cNvPr>
            <p:cNvSpPr/>
            <p:nvPr/>
          </p:nvSpPr>
          <p:spPr>
            <a:xfrm>
              <a:off x="5567680" y="529136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xmlns="" id="{9BF6EC90-456E-449B-A1D5-7FBC19343ED2}"/>
                </a:ext>
              </a:extLst>
            </p:cNvPr>
            <p:cNvSpPr/>
            <p:nvPr/>
          </p:nvSpPr>
          <p:spPr>
            <a:xfrm>
              <a:off x="5460064" y="5150779"/>
              <a:ext cx="72992" cy="20188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D6969152-C0A8-45C6-AA84-1191207684FE}"/>
              </a:ext>
            </a:extLst>
          </p:cNvPr>
          <p:cNvGrpSpPr/>
          <p:nvPr/>
        </p:nvGrpSpPr>
        <p:grpSpPr>
          <a:xfrm>
            <a:off x="9892648" y="5220822"/>
            <a:ext cx="170655" cy="188726"/>
            <a:chOff x="5460064" y="5118642"/>
            <a:chExt cx="249856" cy="276315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xmlns="" id="{2F7C73CB-FDFB-4530-9F32-FB8CBDA24235}"/>
                </a:ext>
              </a:extLst>
            </p:cNvPr>
            <p:cNvSpPr/>
            <p:nvPr/>
          </p:nvSpPr>
          <p:spPr>
            <a:xfrm>
              <a:off x="5567680" y="511864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xmlns="" id="{E391DCC3-63D1-4183-999A-F1B875E14F8A}"/>
                </a:ext>
              </a:extLst>
            </p:cNvPr>
            <p:cNvSpPr/>
            <p:nvPr/>
          </p:nvSpPr>
          <p:spPr>
            <a:xfrm>
              <a:off x="5567680" y="5291362"/>
              <a:ext cx="142240" cy="10359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xmlns="" id="{1F01B3E6-ED76-44B1-A77A-82DEDF8D44E8}"/>
                </a:ext>
              </a:extLst>
            </p:cNvPr>
            <p:cNvSpPr/>
            <p:nvPr/>
          </p:nvSpPr>
          <p:spPr>
            <a:xfrm>
              <a:off x="5460064" y="5150779"/>
              <a:ext cx="72992" cy="20188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97351BE5-C530-4877-837F-64743D1AE517}"/>
              </a:ext>
            </a:extLst>
          </p:cNvPr>
          <p:cNvSpPr txBox="1"/>
          <p:nvPr/>
        </p:nvSpPr>
        <p:spPr>
          <a:xfrm>
            <a:off x="1942253" y="4521139"/>
            <a:ext cx="2995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&lt;Edit text here&gt;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1834E11F-4B92-4B33-B350-12F500718D45}"/>
              </a:ext>
            </a:extLst>
          </p:cNvPr>
          <p:cNvSpPr/>
          <p:nvPr/>
        </p:nvSpPr>
        <p:spPr>
          <a:xfrm>
            <a:off x="8679527" y="2832787"/>
            <a:ext cx="2353391" cy="503952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10B8B926-5C70-4AE1-8566-CA6619223754}"/>
              </a:ext>
            </a:extLst>
          </p:cNvPr>
          <p:cNvSpPr txBox="1"/>
          <p:nvPr/>
        </p:nvSpPr>
        <p:spPr>
          <a:xfrm>
            <a:off x="8841201" y="2900667"/>
            <a:ext cx="1817900" cy="365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&lt;EDIT HERE&gt;</a:t>
            </a:r>
          </a:p>
        </p:txBody>
      </p:sp>
      <p:pic>
        <p:nvPicPr>
          <p:cNvPr id="47" name="Graphic 46">
            <a:extLst>
              <a:ext uri="{FF2B5EF4-FFF2-40B4-BE49-F238E27FC236}">
                <a16:creationId xmlns:a16="http://schemas.microsoft.com/office/drawing/2014/main" xmlns="" id="{8C9A70BC-B9F5-4741-A94B-A1B2314969A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8547508" y="4242855"/>
            <a:ext cx="2111593" cy="1027101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79310AC9-E6C4-443B-83F3-1A1385E8AE93}"/>
              </a:ext>
            </a:extLst>
          </p:cNvPr>
          <p:cNvSpPr txBox="1"/>
          <p:nvPr/>
        </p:nvSpPr>
        <p:spPr>
          <a:xfrm>
            <a:off x="192281" y="6417710"/>
            <a:ext cx="2995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FPPT.com</a:t>
            </a:r>
          </a:p>
        </p:txBody>
      </p:sp>
    </p:spTree>
    <p:extLst>
      <p:ext uri="{BB962C8B-B14F-4D97-AF65-F5344CB8AC3E}">
        <p14:creationId xmlns:p14="http://schemas.microsoft.com/office/powerpoint/2010/main" xmlns="" val="4254894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websites\free-power-point-templates\2012\logo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5224408" y="3101617"/>
            <a:ext cx="1951712" cy="70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01937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</Words>
  <PresentationFormat>Custom</PresentationFormat>
  <Paragraphs>70</Paragraphs>
  <Slides>5</Slides>
  <Notes>5</Notes>
  <HiddenSlides>0</HiddenSlides>
  <MMClips>0</MMClips>
  <ScaleCrop>false</ScaleCrop>
  <HeadingPairs>
    <vt:vector baseType="variant" size="4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baseType="lpstr" size="7">
      <vt:lpstr>Office Theme</vt:lpstr>
      <vt:lpstr>1_Office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  <Company/>
  <Template/>
  <Manager/>
  <Application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cp:revision>0</cp:revision>
</cp:coreProperties>
</file>