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thumbnail.jpeg" Type="http://schemas.openxmlformats.org/package/2006/relationships/metadata/thumbnail"/>
<Relationship Id="rId3" Target="docProps/core.xml" Type="http://schemas.openxmlformats.org/package/2006/relationships/metadata/core-properties"/>
<Relationship Id="rId4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2" Target="slides/slide1.xml" Type="http://schemas.openxmlformats.org/officeDocument/2006/relationships/slide"/>
<Relationship Id="rId3" Target="presProps.xml" Type="http://schemas.openxmlformats.org/officeDocument/2006/relationships/presProps"/>
<Relationship Id="rId4" Target="viewProps.xml" Type="http://schemas.openxmlformats.org/officeDocument/2006/relationships/viewProps"/>
<Relationship Id="rId5" Target="theme/theme1.xml" Type="http://schemas.openxmlformats.org/officeDocument/2006/relationships/theme"/>
<Relationship Id="rId6" Target="tableStyles.xml" Type="http://schemas.openxmlformats.org/officeDocument/2006/relationships/tableStyles"/>
</Relationships>
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772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768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5625" y="403225"/>
            <a:ext cx="1747838" cy="8582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939" y="403225"/>
            <a:ext cx="5094287" cy="8582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32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581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027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938" y="2346325"/>
            <a:ext cx="3421062" cy="663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2346325"/>
            <a:ext cx="3421064" cy="663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124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894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42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219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28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588293"/>
      </p:ext>
    </p:extLst>
  </p:cSld>
  <p:clrMapOvr>
    <a:masterClrMapping/>
  </p:clrMapOvr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10" Target="../slideLayouts/slideLayout10.xml" Type="http://schemas.openxmlformats.org/officeDocument/2006/relationships/slideLayout"/>
<Relationship Id="rId11" Target="../slideLayouts/slideLayout11.xml" Type="http://schemas.openxmlformats.org/officeDocument/2006/relationships/slideLayout"/>
<Relationship Id="rId12" Target="../theme/theme1.xml" Type="http://schemas.openxmlformats.org/officeDocument/2006/relationships/theme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slideLayouts/slideLayout7.xml" Type="http://schemas.openxmlformats.org/officeDocument/2006/relationships/slideLayout"/>
<Relationship Id="rId8" Target="../slideLayouts/slideLayout8.xml" Type="http://schemas.openxmlformats.org/officeDocument/2006/relationships/slideLayout"/>
<Relationship Id="rId9" Target="../slideLayouts/slideLayout9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34F72E48-751E-DE44-9375-0B327824EA7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2/13/2016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AAAB0631-4E5A-7343-90B1-70532B6665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896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2" Target="../media/image1.jpg" Type="http://schemas.openxmlformats.org/officeDocument/2006/relationships/image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1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92" cy="6858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Title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0446" y="4800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Name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46013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PresentationFormat>On-screen Show (4:3)</PresentationFormat>
  <Paragraphs>2</Paragraphs>
  <Slides>1</Slides>
  <Notes>0</Notes>
  <HiddenSlides>0</HiddenSlides>
  <MMClips>0</MMClips>
  <ScaleCrop>false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1_Office Theme</vt:lpstr>
      <vt:lpstr>Title</vt:lpstr>
    </vt:vector>
  </TitlesOfParts>
  <LinksUpToDate>false</LinksUpToDate>
  <SharedDoc>false</SharedDoc>
  <HyperlinksChanged>false</HyperlinksChanged>
  <AppVersion>14.0000</AppVersion>
  <Company/>
  <Template/>
  <Manager/>
  <Application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revision>0</cp:revision>
</cp:coreProperties>
</file>