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presProps.xml" Type="http://schemas.openxmlformats.org/officeDocument/2006/relationships/presProps"/>
<Relationship Id="rId4" Target="viewProps.xml" Type="http://schemas.openxmlformats.org/officeDocument/2006/relationships/viewProps"/>
<Relationship Id="rId5" Target="theme/theme1.xml" Type="http://schemas.openxmlformats.org/officeDocument/2006/relationships/theme"/>
<Relationship Id="rId6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24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67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82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250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8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143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23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92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5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56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003905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D0BF-C80C-4904-A3E0-4FAE17853839}" type="datetimeFigureOut">
              <a:rPr lang="en-US" smtClean="0"/>
              <a:t>2/13/2016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BC4E8-BB30-4984-8E86-95D92EE495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6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6.xml" Type="http://schemas.openxmlformats.org/officeDocument/2006/relationships/slideLayout"/>
<Relationship Id="rId2" Target="../media/image1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905000" y="2514600"/>
            <a:ext cx="579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Title</a:t>
            </a:r>
            <a:endParaRPr lang="en-US" sz="5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226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PresentationFormat>On-screen Show (4:3)</PresentationFormat>
  <Paragraphs>1</Paragraphs>
  <Slides>1</Slides>
  <Notes>0</Notes>
  <HiddenSlides>0</HiddenSlides>
  <MMClips>0</MMClips>
  <ScaleCrop>false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