
<file path=[Content_Types].xml><?xml version="1.0" encoding="utf-8"?>
<Types xmlns="http://schemas.openxmlformats.org/package/2006/content-types">
  <Default ContentType="image/jpeg" Extension="jpeg"/>
  <Default ContentType="image/jpeg" Extension="jp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no"?>
<Relationships xmlns="http://schemas.openxmlformats.org/package/2006/relationships">
<Relationship Id="rId1" Target="ppt/presentation.xml" Type="http://schemas.openxmlformats.org/officeDocument/2006/relationships/officeDocument"/>
<Relationship Id="rId2" Target="docProps/thumbnail.jpeg" Type="http://schemas.openxmlformats.org/package/2006/relationships/metadata/thumbnail"/>
<Relationship Id="rId3" Target="docProps/core.xml" Type="http://schemas.openxmlformats.org/package/2006/relationships/metadata/core-properties"/>
<Relationship Id="rId4" Target="docProps/app.xml" Type="http://schemas.openxmlformats.org/officeDocument/2006/relationships/extended-properties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no"?>
<Relationships xmlns="http://schemas.openxmlformats.org/package/2006/relationships">
<Relationship Id="rId1" Target="slideMasters/slideMaster1.xml" Type="http://schemas.openxmlformats.org/officeDocument/2006/relationships/slideMaster"/>
<Relationship Id="rId2" Target="slides/slide1.xml" Type="http://schemas.openxmlformats.org/officeDocument/2006/relationships/slide"/>
<Relationship Id="rId3" Target="presProps.xml" Type="http://schemas.openxmlformats.org/officeDocument/2006/relationships/presProps"/>
<Relationship Id="rId4" Target="viewProps.xml" Type="http://schemas.openxmlformats.org/officeDocument/2006/relationships/viewProps"/>
<Relationship Id="rId5" Target="theme/theme1.xml" Type="http://schemas.openxmlformats.org/officeDocument/2006/relationships/theme"/>
<Relationship Id="rId6" Target="tableStyles.xml" Type="http://schemas.openxmlformats.org/officeDocument/2006/relationships/tableStyles"/>
</Relationships>

</file>

<file path=ppt/slideLayouts/_rels/slideLayout1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10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11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2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3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4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5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6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7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8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9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72E48-751E-DE44-9375-0B327824EA7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2/13/2016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B0631-4E5A-7343-90B1-70532B6665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78793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72E48-751E-DE44-9375-0B327824EA7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2/13/2016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B0631-4E5A-7343-90B1-70532B6665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1255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5625" y="403225"/>
            <a:ext cx="1747838" cy="85820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939" y="403225"/>
            <a:ext cx="5094287" cy="85820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72E48-751E-DE44-9375-0B327824EA7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2/13/2016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B0631-4E5A-7343-90B1-70532B6665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6577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72E48-751E-DE44-9375-0B327824EA7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2/13/2016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B0631-4E5A-7343-90B1-70532B6665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8485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72E48-751E-DE44-9375-0B327824EA7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2/13/2016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B0631-4E5A-7343-90B1-70532B6665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90901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938" y="2346325"/>
            <a:ext cx="3421062" cy="6638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62400" y="2346325"/>
            <a:ext cx="3421064" cy="6638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72E48-751E-DE44-9375-0B327824EA7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2/13/2016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B0631-4E5A-7343-90B1-70532B6665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7318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72E48-751E-DE44-9375-0B327824EA7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2/13/2016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B0631-4E5A-7343-90B1-70532B6665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6758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72E48-751E-DE44-9375-0B327824EA7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2/13/2016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B0631-4E5A-7343-90B1-70532B6665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9860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72E48-751E-DE44-9375-0B327824EA7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2/13/2016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B0631-4E5A-7343-90B1-70532B6665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5286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49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72E48-751E-DE44-9375-0B327824EA7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2/13/2016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B0631-4E5A-7343-90B1-70532B6665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9952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72E48-751E-DE44-9375-0B327824EA7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2/13/2016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B0631-4E5A-7343-90B1-70532B6665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0305982"/>
      </p:ext>
    </p:extLst>
  </p:cSld>
  <p:clrMapOvr>
    <a:masterClrMapping/>
  </p:clrMapOvr>
</p:sldLayout>
</file>

<file path=ppt/slideMasters/_rels/slideMaster1.xml.rels><?xml version="1.0" encoding="UTF-8" standalone="no"?>
<Relationships xmlns="http://schemas.openxmlformats.org/package/2006/relationships">
<Relationship Id="rId1" Target="../slideLayouts/slideLayout1.xml" Type="http://schemas.openxmlformats.org/officeDocument/2006/relationships/slideLayout"/>
<Relationship Id="rId10" Target="../slideLayouts/slideLayout10.xml" Type="http://schemas.openxmlformats.org/officeDocument/2006/relationships/slideLayout"/>
<Relationship Id="rId11" Target="../slideLayouts/slideLayout11.xml" Type="http://schemas.openxmlformats.org/officeDocument/2006/relationships/slideLayout"/>
<Relationship Id="rId12" Target="../theme/theme1.xml" Type="http://schemas.openxmlformats.org/officeDocument/2006/relationships/theme"/>
<Relationship Id="rId2" Target="../slideLayouts/slideLayout2.xml" Type="http://schemas.openxmlformats.org/officeDocument/2006/relationships/slideLayout"/>
<Relationship Id="rId3" Target="../slideLayouts/slideLayout3.xml" Type="http://schemas.openxmlformats.org/officeDocument/2006/relationships/slideLayout"/>
<Relationship Id="rId4" Target="../slideLayouts/slideLayout4.xml" Type="http://schemas.openxmlformats.org/officeDocument/2006/relationships/slideLayout"/>
<Relationship Id="rId5" Target="../slideLayouts/slideLayout5.xml" Type="http://schemas.openxmlformats.org/officeDocument/2006/relationships/slideLayout"/>
<Relationship Id="rId6" Target="../slideLayouts/slideLayout6.xml" Type="http://schemas.openxmlformats.org/officeDocument/2006/relationships/slideLayout"/>
<Relationship Id="rId7" Target="../slideLayouts/slideLayout7.xml" Type="http://schemas.openxmlformats.org/officeDocument/2006/relationships/slideLayout"/>
<Relationship Id="rId8" Target="../slideLayouts/slideLayout8.xml" Type="http://schemas.openxmlformats.org/officeDocument/2006/relationships/slideLayout"/>
<Relationship Id="rId9" Target="../slideLayouts/slideLayout9.xml" Type="http://schemas.openxmlformats.org/officeDocument/2006/relationships/slideLayout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34F72E48-751E-DE44-9375-0B327824EA7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2/13/2016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AAAB0631-4E5A-7343-90B1-70532B6665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6512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no"?>
<Relationships xmlns="http://schemas.openxmlformats.org/package/2006/relationships">
<Relationship Id="rId1" Target="../slideLayouts/slideLayout7.xml" Type="http://schemas.openxmlformats.org/officeDocument/2006/relationships/slideLayout"/>
<Relationship Id="rId2" Target="../media/image1.jpg" Type="http://schemas.openxmlformats.org/officeDocument/2006/relationships/image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lide2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692" cy="6858000"/>
          </a:xfrm>
          <a:prstGeom prst="rect">
            <a:avLst/>
          </a:prstGeom>
        </p:spPr>
      </p:pic>
      <p:sp>
        <p:nvSpPr>
          <p:cNvPr id="3" name="Oval 2"/>
          <p:cNvSpPr/>
          <p:nvPr/>
        </p:nvSpPr>
        <p:spPr>
          <a:xfrm>
            <a:off x="2209800" y="1676400"/>
            <a:ext cx="4648200" cy="2667000"/>
          </a:xfrm>
          <a:prstGeom prst="ellipse">
            <a:avLst/>
          </a:prstGeom>
          <a:solidFill>
            <a:schemeClr val="bg2">
              <a:lumMod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TITLE</a:t>
            </a:r>
            <a:endParaRPr lang="en-US" sz="54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6416647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PresentationFormat>On-screen Show (4:3)</PresentationFormat>
  <Paragraphs>1</Paragraphs>
  <Slides>1</Slides>
  <Notes>0</Notes>
  <HiddenSlides>0</HiddenSlides>
  <MMClips>0</MMClips>
  <ScaleCrop>false</ScaleCrop>
  <HeadingPairs>
    <vt:vector baseType="variant" size="4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baseType="lpstr" size="2">
      <vt:lpstr>1_Office Theme</vt:lpstr>
      <vt:lpstr>PowerPoint Presentation</vt:lpstr>
    </vt:vector>
  </TitlesOfParts>
  <LinksUpToDate>false</LinksUpToDate>
  <SharedDoc>false</SharedDoc>
  <HyperlinksChanged>false</HyperlinksChanged>
  <AppVersion>14.0000</AppVersion>
  <Company/>
  <Template/>
  <Manager/>
  <Application/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cp:revision>0</cp:revision>
</cp:coreProperties>
</file>