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5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7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8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9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4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0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2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1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0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35449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4EAB-7354-4F7C-B74C-0B954ACDF4A4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734C1-09D4-4A66-B144-33F5B6009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1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" y="0"/>
            <a:ext cx="9141692" cy="6858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3" name="Rectangle 2"/>
          <p:cNvSpPr/>
          <p:nvPr/>
        </p:nvSpPr>
        <p:spPr>
          <a:xfrm>
            <a:off x="2858654" y="2438399"/>
            <a:ext cx="3313546" cy="1295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NOTES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0637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