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no"?>
<Relationships xmlns="http://schemas.openxmlformats.org/package/2006/relationships">
<Relationship Id="rId1" Target="ppt/presentation.xml" Type="http://schemas.openxmlformats.org/officeDocument/2006/relationships/officeDocument"/>
<Relationship Id="rId2" Target="docProps/thumbnail.jpeg" Type="http://schemas.openxmlformats.org/package/2006/relationships/metadata/thumbnail"/>
<Relationship Id="rId3" Target="docProps/core.xml" Type="http://schemas.openxmlformats.org/package/2006/relationships/metadata/core-properties"/>
<Relationship Id="rId4" Target="docProps/app.xml" Type="http://schemas.openxmlformats.org/officeDocument/2006/relationships/extended-properties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no"?>
<Relationships xmlns="http://schemas.openxmlformats.org/package/2006/relationships">
<Relationship Id="rId1" Target="slideMasters/slideMaster1.xml" Type="http://schemas.openxmlformats.org/officeDocument/2006/relationships/slideMaster"/>
<Relationship Id="rId2" Target="slides/slide1.xml" Type="http://schemas.openxmlformats.org/officeDocument/2006/relationships/slide"/>
<Relationship Id="rId3" Target="presProps.xml" Type="http://schemas.openxmlformats.org/officeDocument/2006/relationships/presProps"/>
<Relationship Id="rId4" Target="viewProps.xml" Type="http://schemas.openxmlformats.org/officeDocument/2006/relationships/viewProps"/>
<Relationship Id="rId5" Target="theme/theme1.xml" Type="http://schemas.openxmlformats.org/officeDocument/2006/relationships/theme"/>
<Relationship Id="rId6" Target="tableStyles.xml" Type="http://schemas.openxmlformats.org/officeDocument/2006/relationships/tableStyles"/>
</Relationships>

</file>

<file path=ppt/slideLayouts/_rels/slideLayout1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10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11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2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3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4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5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6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7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8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9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F9C3B-8746-4F06-A628-48F81A166FBE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B2AA9-3A00-4844-8CBB-0CCD9283BC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945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F9C3B-8746-4F06-A628-48F81A166FBE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B2AA9-3A00-4844-8CBB-0CCD9283BC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609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F9C3B-8746-4F06-A628-48F81A166FBE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B2AA9-3A00-4844-8CBB-0CCD9283BC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94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F9C3B-8746-4F06-A628-48F81A166FBE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B2AA9-3A00-4844-8CBB-0CCD9283BC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549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F9C3B-8746-4F06-A628-48F81A166FBE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B2AA9-3A00-4844-8CBB-0CCD9283BC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09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F9C3B-8746-4F06-A628-48F81A166FBE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B2AA9-3A00-4844-8CBB-0CCD9283BC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839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F9C3B-8746-4F06-A628-48F81A166FBE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B2AA9-3A00-4844-8CBB-0CCD9283BC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041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F9C3B-8746-4F06-A628-48F81A166FBE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B2AA9-3A00-4844-8CBB-0CCD9283BC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051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F9C3B-8746-4F06-A628-48F81A166FBE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B2AA9-3A00-4844-8CBB-0CCD9283BC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4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F9C3B-8746-4F06-A628-48F81A166FBE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B2AA9-3A00-4844-8CBB-0CCD9283BC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703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F9C3B-8746-4F06-A628-48F81A166FBE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B2AA9-3A00-4844-8CBB-0CCD9283BC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896277"/>
      </p:ext>
    </p:extLst>
  </p:cSld>
  <p:clrMapOvr>
    <a:masterClrMapping/>
  </p:clrMapOvr>
</p:sldLayout>
</file>

<file path=ppt/slideMasters/_rels/slideMaster1.xml.rels><?xml version="1.0" encoding="UTF-8" standalone="no"?>
<Relationships xmlns="http://schemas.openxmlformats.org/package/2006/relationships">
<Relationship Id="rId1" Target="../slideLayouts/slideLayout1.xml" Type="http://schemas.openxmlformats.org/officeDocument/2006/relationships/slideLayout"/>
<Relationship Id="rId10" Target="../slideLayouts/slideLayout10.xml" Type="http://schemas.openxmlformats.org/officeDocument/2006/relationships/slideLayout"/>
<Relationship Id="rId11" Target="../slideLayouts/slideLayout11.xml" Type="http://schemas.openxmlformats.org/officeDocument/2006/relationships/slideLayout"/>
<Relationship Id="rId12" Target="../theme/theme1.xml" Type="http://schemas.openxmlformats.org/officeDocument/2006/relationships/theme"/>
<Relationship Id="rId2" Target="../slideLayouts/slideLayout2.xml" Type="http://schemas.openxmlformats.org/officeDocument/2006/relationships/slideLayout"/>
<Relationship Id="rId3" Target="../slideLayouts/slideLayout3.xml" Type="http://schemas.openxmlformats.org/officeDocument/2006/relationships/slideLayout"/>
<Relationship Id="rId4" Target="../slideLayouts/slideLayout4.xml" Type="http://schemas.openxmlformats.org/officeDocument/2006/relationships/slideLayout"/>
<Relationship Id="rId5" Target="../slideLayouts/slideLayout5.xml" Type="http://schemas.openxmlformats.org/officeDocument/2006/relationships/slideLayout"/>
<Relationship Id="rId6" Target="../slideLayouts/slideLayout6.xml" Type="http://schemas.openxmlformats.org/officeDocument/2006/relationships/slideLayout"/>
<Relationship Id="rId7" Target="../slideLayouts/slideLayout7.xml" Type="http://schemas.openxmlformats.org/officeDocument/2006/relationships/slideLayout"/>
<Relationship Id="rId8" Target="../slideLayouts/slideLayout8.xml" Type="http://schemas.openxmlformats.org/officeDocument/2006/relationships/slideLayout"/>
<Relationship Id="rId9" Target="../slideLayouts/slideLayout9.xml" Type="http://schemas.openxmlformats.org/officeDocument/2006/relationships/slideLayout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F9C3B-8746-4F06-A628-48F81A166FBE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B2AA9-3A00-4844-8CBB-0CCD9283BC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72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no"?>
<Relationships xmlns="http://schemas.openxmlformats.org/package/2006/relationships">
<Relationship Id="rId1" Target="../slideLayouts/slideLayout7.xml" Type="http://schemas.openxmlformats.org/officeDocument/2006/relationships/slideLayout"/>
<Relationship Id="rId2" Target="../media/image1.jpg" Type="http://schemas.openxmlformats.org/officeDocument/2006/relationships/image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9164782" cy="6857999"/>
            <a:chOff x="1905000" y="1411788"/>
            <a:chExt cx="7259782" cy="5446211"/>
          </a:xfrm>
        </p:grpSpPr>
        <p:pic>
          <p:nvPicPr>
            <p:cNvPr id="2" name="Picture 1" descr="Slide03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5000" y="1411788"/>
              <a:ext cx="7259782" cy="5446211"/>
            </a:xfrm>
            <a:prstGeom prst="rect">
              <a:avLst/>
            </a:prstGeom>
          </p:spPr>
        </p:pic>
        <p:sp>
          <p:nvSpPr>
            <p:cNvPr id="3" name="Rectangle 2"/>
            <p:cNvSpPr/>
            <p:nvPr/>
          </p:nvSpPr>
          <p:spPr>
            <a:xfrm>
              <a:off x="3144609" y="3429000"/>
              <a:ext cx="4780563" cy="841587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98753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On-screen Show (4:3)</PresentationFormat>
  <Paragraphs>0</Paragraphs>
  <Slides>1</Slides>
  <Notes>0</Notes>
  <HiddenSlides>0</HiddenSlides>
  <MMClips>0</MMClips>
  <ScaleCrop>false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baseType="lpstr" size="2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  <Company/>
  <Template/>
  <Manager/>
  <Application/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cp:revision>0</cp:revision>
</cp:coreProperties>
</file>