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981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56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88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2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72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24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7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1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53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40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75974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A193F-4DBD-4D80-A0BC-D8A165A8E9AF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55AB1-7F2F-42EB-A98E-FE4D6BAE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5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7.xml" Type="http://schemas.openxmlformats.org/officeDocument/2006/relationships/slideLayout"/>
<Relationship Id="rId2" Target="../media/image1.jp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1692" cy="6858000"/>
            <a:chOff x="0" y="0"/>
            <a:chExt cx="9141692" cy="6858000"/>
          </a:xfrm>
        </p:grpSpPr>
        <p:pic>
          <p:nvPicPr>
            <p:cNvPr id="2" name="Picture 1" descr="Slide05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1692" cy="6858000"/>
            </a:xfrm>
            <a:prstGeom prst="rect">
              <a:avLst/>
            </a:prstGeom>
          </p:spPr>
        </p:pic>
        <p:sp>
          <p:nvSpPr>
            <p:cNvPr id="3" name="Flowchart: Predefined Process 2"/>
            <p:cNvSpPr/>
            <p:nvPr/>
          </p:nvSpPr>
          <p:spPr>
            <a:xfrm>
              <a:off x="2590800" y="2438400"/>
              <a:ext cx="3886200" cy="1143000"/>
            </a:xfrm>
            <a:prstGeom prst="flowChartPredefinedProcess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TYPE TEXT HERE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0050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PresentationFormat>On-screen Show (4:3)</PresentationFormat>
  <Paragraphs>1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