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no"?>
<Relationships xmlns="http://schemas.openxmlformats.org/package/2006/relationships">
<Relationship Id="rId1" Target="ppt/presentation.xml" Type="http://schemas.openxmlformats.org/officeDocument/2006/relationships/officeDocument"/>
<Relationship Id="rId2" Target="docProps/thumbnail.jpeg" Type="http://schemas.openxmlformats.org/package/2006/relationships/metadata/thumbnail"/>
<Relationship Id="rId3" Target="docProps/core.xml" Type="http://schemas.openxmlformats.org/package/2006/relationships/metadata/core-properties"/>
<Relationship Id="rId4" Target="docProps/app.xml" Type="http://schemas.openxmlformats.org/officeDocument/2006/relationships/extended-properties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no"?>
<Relationships xmlns="http://schemas.openxmlformats.org/package/2006/relationships">
<Relationship Id="rId1" Target="slideMasters/slideMaster1.xml" Type="http://schemas.openxmlformats.org/officeDocument/2006/relationships/slideMaster"/>
<Relationship Id="rId2" Target="slides/slide1.xml" Type="http://schemas.openxmlformats.org/officeDocument/2006/relationships/slide"/>
<Relationship Id="rId3" Target="presProps.xml" Type="http://schemas.openxmlformats.org/officeDocument/2006/relationships/presProps"/>
<Relationship Id="rId4" Target="viewProps.xml" Type="http://schemas.openxmlformats.org/officeDocument/2006/relationships/viewProps"/>
<Relationship Id="rId5" Target="theme/theme1.xml" Type="http://schemas.openxmlformats.org/officeDocument/2006/relationships/theme"/>
<Relationship Id="rId6" Target="tableStyles.xml" Type="http://schemas.openxmlformats.org/officeDocument/2006/relationships/tableStyles"/>
</Relationships>

</file>

<file path=ppt/slideLayouts/_rels/slideLayout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0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7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8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9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FF9C-E150-40B7-8AC2-64F255A6AA65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EB4B-D510-4AE9-831A-29419B192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68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FF9C-E150-40B7-8AC2-64F255A6AA65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EB4B-D510-4AE9-831A-29419B192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085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FF9C-E150-40B7-8AC2-64F255A6AA65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EB4B-D510-4AE9-831A-29419B192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59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FF9C-E150-40B7-8AC2-64F255A6AA65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EB4B-D510-4AE9-831A-29419B192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203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FF9C-E150-40B7-8AC2-64F255A6AA65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EB4B-D510-4AE9-831A-29419B192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786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FF9C-E150-40B7-8AC2-64F255A6AA65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EB4B-D510-4AE9-831A-29419B192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109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FF9C-E150-40B7-8AC2-64F255A6AA65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EB4B-D510-4AE9-831A-29419B192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726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FF9C-E150-40B7-8AC2-64F255A6AA65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EB4B-D510-4AE9-831A-29419B192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41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FF9C-E150-40B7-8AC2-64F255A6AA65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EB4B-D510-4AE9-831A-29419B192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160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FF9C-E150-40B7-8AC2-64F255A6AA65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EB4B-D510-4AE9-831A-29419B192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16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FF9C-E150-40B7-8AC2-64F255A6AA65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EB4B-D510-4AE9-831A-29419B192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86771"/>
      </p:ext>
    </p:extLst>
  </p:cSld>
  <p:clrMapOvr>
    <a:masterClrMapping/>
  </p:clrMapOvr>
</p:sldLayout>
</file>

<file path=ppt/slideMasters/_rels/slideMaster1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10" Target="../slideLayouts/slideLayout10.xml" Type="http://schemas.openxmlformats.org/officeDocument/2006/relationships/slideLayout"/>
<Relationship Id="rId11" Target="../slideLayouts/slideLayout11.xml" Type="http://schemas.openxmlformats.org/officeDocument/2006/relationships/slideLayout"/>
<Relationship Id="rId12" Target="../theme/theme1.xml" Type="http://schemas.openxmlformats.org/officeDocument/2006/relationships/theme"/>
<Relationship Id="rId2" Target="../slideLayouts/slideLayout2.xml" Type="http://schemas.openxmlformats.org/officeDocument/2006/relationships/slideLayout"/>
<Relationship Id="rId3" Target="../slideLayouts/slideLayout3.xml" Type="http://schemas.openxmlformats.org/officeDocument/2006/relationships/slideLayout"/>
<Relationship Id="rId4" Target="../slideLayouts/slideLayout4.xml" Type="http://schemas.openxmlformats.org/officeDocument/2006/relationships/slideLayout"/>
<Relationship Id="rId5" Target="../slideLayouts/slideLayout5.xml" Type="http://schemas.openxmlformats.org/officeDocument/2006/relationships/slideLayout"/>
<Relationship Id="rId6" Target="../slideLayouts/slideLayout6.xml" Type="http://schemas.openxmlformats.org/officeDocument/2006/relationships/slideLayout"/>
<Relationship Id="rId7" Target="../slideLayouts/slideLayout7.xml" Type="http://schemas.openxmlformats.org/officeDocument/2006/relationships/slideLayout"/>
<Relationship Id="rId8" Target="../slideLayouts/slideLayout8.xml" Type="http://schemas.openxmlformats.org/officeDocument/2006/relationships/slideLayout"/>
<Relationship Id="rId9" Target="../slideLayouts/slideLayout9.xml" Type="http://schemas.openxmlformats.org/officeDocument/2006/relationships/slideLayout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AFF9C-E150-40B7-8AC2-64F255A6AA65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8EB4B-D510-4AE9-831A-29419B192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030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
<Relationships xmlns="http://schemas.openxmlformats.org/package/2006/relationships">
<Relationship Id="rId1" Target="../slideLayouts/slideLayout7.xml" Type="http://schemas.openxmlformats.org/officeDocument/2006/relationships/slideLayout"/>
<Relationship Id="rId2" Target="../media/image1.jpg" Type="http://schemas.openxmlformats.org/officeDocument/2006/relationships/image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2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92" cy="6858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3" name="Oval 2"/>
          <p:cNvSpPr/>
          <p:nvPr/>
        </p:nvSpPr>
        <p:spPr>
          <a:xfrm>
            <a:off x="2209800" y="1676400"/>
            <a:ext cx="4648200" cy="26670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630878" y="2548235"/>
            <a:ext cx="18822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TITLE 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19225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PresentationFormat>On-screen Show (4:3)</PresentationFormat>
  <Paragraphs>1</Paragraphs>
  <Slides>1</Slides>
  <Notes>0</Notes>
  <HiddenSlides>0</HiddenSlides>
  <MMClips>0</MMClips>
  <ScaleCrop>false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2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  <Company/>
  <Template/>
  <Manager/>
  <Application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cp:revision>0</cp:revision>
</cp:coreProperties>
</file>