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8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4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6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5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6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49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7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2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96262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6EBE-744E-41D3-8DAE-5DA25B2B5FD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AD893-D421-42A4-A51F-F30901019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8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92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04142" y="2508132"/>
            <a:ext cx="3335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Cover Title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273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