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presProps.xml" Type="http://schemas.openxmlformats.org/officeDocument/2006/relationships/presProps"/>
<Relationship Id="rId4" Target="viewProps.xml" Type="http://schemas.openxmlformats.org/officeDocument/2006/relationships/viewProps"/>
<Relationship Id="rId5" Target="theme/theme1.xml" Type="http://schemas.openxmlformats.org/officeDocument/2006/relationships/theme"/>
<Relationship Id="rId6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7C1AF-91BD-4C72-AD05-F4BF5761F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26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A313E-3D77-4992-B9FF-D02CE1AA5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95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20214-E121-45B8-984F-B5D33CE2B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91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E5943-CF20-495F-B798-F6B25994FE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17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6A085-3C30-48BE-A87D-1D1855797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1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EC788-B222-4B8F-A5E0-D2634561FC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41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CC493-559C-4AD4-AC3A-9D24C14563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6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B7A1D-96F4-4F05-B719-044F306E1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45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36E83-4A98-4ECE-BD2C-9A2DF8590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97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7A03A-F7CB-40CD-9BC4-992DA2BA85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673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97B91-C588-467F-BB08-D5B281B296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390485"/>
      </p:ext>
    </p:extLst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8D26E63-F0C3-459A-9200-57AE8D4692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7.xml" Type="http://schemas.openxmlformats.org/officeDocument/2006/relationships/slideLayout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ahoma" pitchFamily="34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81000" y="0"/>
            <a:ext cx="853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52400" y="457200"/>
            <a:ext cx="8763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1"/>
              <a:t>INTERVENTION:</a:t>
            </a:r>
            <a:endParaRPr lang="en-US" sz="120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52400" y="152400"/>
            <a:ext cx="64928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FFFF99"/>
                </a:solidFill>
              </a:rPr>
              <a:t>[Name of your agency]</a:t>
            </a:r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0800">
            <a:solidFill>
              <a:srgbClr val="FFFF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52400" y="3200400"/>
            <a:ext cx="419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9063" indent="-1190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/>
              <a:t>Process Measures</a:t>
            </a:r>
          </a:p>
          <a:p>
            <a:pPr eaLnBrk="1" hangingPunct="1">
              <a:buFontTx/>
              <a:buChar char="•"/>
            </a:pPr>
            <a:r>
              <a:rPr lang="en-US" sz="1000"/>
              <a:t>[list your process measures here] 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52400" y="5562600"/>
            <a:ext cx="4191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/>
              <a:t>Outcome Measure</a:t>
            </a:r>
            <a:endParaRPr lang="en-US" sz="1000"/>
          </a:p>
          <a:p>
            <a:pPr eaLnBrk="1" hangingPunct="1"/>
            <a:r>
              <a:rPr lang="en-US" sz="1000"/>
              <a:t>[insert your outcome measure here] </a:t>
            </a:r>
          </a:p>
          <a:p>
            <a:pPr eaLnBrk="1" hangingPunct="1">
              <a:spcBef>
                <a:spcPct val="50000"/>
              </a:spcBef>
            </a:pPr>
            <a:endParaRPr lang="en-US" sz="1000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648200" y="1219200"/>
            <a:ext cx="419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4625" indent="-1746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 dirty="0"/>
              <a:t>KEY ACTION STEPS</a:t>
            </a:r>
          </a:p>
          <a:p>
            <a:pPr eaLnBrk="1" hangingPunct="1">
              <a:buFontTx/>
              <a:buAutoNum type="arabicPeriod"/>
            </a:pPr>
            <a:r>
              <a:rPr lang="en-US" sz="1000" dirty="0"/>
              <a:t>[list the key action steps that you will implement to achieve your aim]</a:t>
            </a:r>
          </a:p>
          <a:p>
            <a:pPr eaLnBrk="1" hangingPunct="1">
              <a:buFontTx/>
              <a:buAutoNum type="arabicPeriod"/>
            </a:pPr>
            <a:endParaRPr lang="en-US" sz="1000" dirty="0"/>
          </a:p>
          <a:p>
            <a:pPr eaLnBrk="1" hangingPunct="1">
              <a:buFontTx/>
              <a:buAutoNum type="arabicPeriod"/>
            </a:pPr>
            <a:endParaRPr lang="en-US" sz="1000" dirty="0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4648200" y="5638800"/>
            <a:ext cx="41910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9063" indent="-1190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/>
              <a:t>LESSONS LEARNED</a:t>
            </a:r>
          </a:p>
          <a:p>
            <a:pPr eaLnBrk="1" hangingPunct="1">
              <a:spcBef>
                <a:spcPct val="50000"/>
              </a:spcBef>
            </a:pPr>
            <a:r>
              <a:rPr lang="en-US" sz="1000" b="1"/>
              <a:t>[describe 2-3 key lessons that you learned through this QI process]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4648200" y="4495800"/>
            <a:ext cx="4191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/>
              <a:t>RESULTS/OUTCOMES</a:t>
            </a:r>
            <a:endParaRPr lang="en-US" sz="1000"/>
          </a:p>
          <a:p>
            <a:pPr eaLnBrk="1" hangingPunct="1">
              <a:spcBef>
                <a:spcPct val="50000"/>
              </a:spcBef>
            </a:pPr>
            <a:r>
              <a:rPr lang="en-US" sz="1000"/>
              <a:t>[Indicate whether or not you achieved your aim and your measures.  Describe your results.]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152400" y="2133600"/>
            <a:ext cx="419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/>
              <a:t>Aim</a:t>
            </a:r>
            <a:r>
              <a:rPr lang="en-US" sz="1000"/>
              <a:t>  </a:t>
            </a:r>
          </a:p>
          <a:p>
            <a:pPr eaLnBrk="1" hangingPunct="1"/>
            <a:r>
              <a:rPr lang="en-US" sz="1000"/>
              <a:t>[Insert your aim statement here]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152400" y="1219200"/>
            <a:ext cx="41910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/>
              <a:t>PROBLEM/SITUATION</a:t>
            </a:r>
            <a:endParaRPr lang="en-US" sz="1000"/>
          </a:p>
          <a:p>
            <a:pPr eaLnBrk="1" hangingPunct="1"/>
            <a:r>
              <a:rPr lang="en-US" sz="1000"/>
              <a:t>[Describe the issue/problem that you hope to address by implementing the intervention]</a:t>
            </a:r>
          </a:p>
          <a:p>
            <a:pPr eaLnBrk="1" hangingPunct="1">
              <a:spcBef>
                <a:spcPct val="50000"/>
              </a:spcBef>
            </a:pPr>
            <a:endParaRPr lang="en-US" sz="1000"/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4648200" y="2971800"/>
            <a:ext cx="4191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/>
              <a:t>ANALYSIS</a:t>
            </a:r>
            <a:endParaRPr lang="en-US" sz="1000"/>
          </a:p>
          <a:p>
            <a:pPr eaLnBrk="1" hangingPunct="1">
              <a:spcBef>
                <a:spcPct val="50000"/>
              </a:spcBef>
            </a:pPr>
            <a:r>
              <a:rPr lang="en-US" sz="1000"/>
              <a:t>[Describe what worked well and what didn’t, changes that you made along the way, things that you might do differently next time]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6934200" y="304800"/>
            <a:ext cx="19732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dirty="0" smtClean="0">
                <a:latin typeface="Tahoma" pitchFamily="34" charset="0"/>
              </a:rPr>
              <a:t>Storyboard Action Plan</a:t>
            </a:r>
            <a:endParaRPr lang="en-US" dirty="0">
              <a:latin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PresentationFormat>On-screen Show (4:3)</PresentationFormat>
  <Paragraphs>19</Paragraphs>
  <Slides>1</Slides>
  <Notes>0</Notes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