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core.xml" Type="http://schemas.openxmlformats.org/package/2006/relationships/metadata/core-properties"/>
<Relationship Id="rId3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7B217B8-7DB6-4DBD-9C9A-C6296A69D5E1}">
  <a:tblStyle styleId="{77B217B8-7DB6-4DBD-9C9A-C6296A69D5E1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1889C145-A3ED-4A7E-AB3F-04703C06B248}" styleName="Table_1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AF7FB8B9-AA0C-4CA3-B241-6425AE8A5329}" styleName="Table_2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7FA719B-E5F0-4EA1-8789-656C42AD2B85}" styleName="Table_3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8521D23-4C45-40D3-9721-5C4E516CA112}" styleName="Table_4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530F8CB-E3EF-4BAD-B98A-4CB1E085A95E}" styleName="Table_5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60F2D60A-170C-4107-B612-9C1B7B4B27F3}" styleName="Table_6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notesMasters/notesMaster1.xml" Type="http://schemas.openxmlformats.org/officeDocument/2006/relationships/notesMaster"/>
<Relationship Id="rId4" Target="presProps.xml" Type="http://schemas.openxmlformats.org/officeDocument/2006/relationships/presProps"/>
<Relationship Id="rId5" Target="viewProps.xml" Type="http://schemas.openxmlformats.org/officeDocument/2006/relationships/viewProps"/>
<Relationship Id="rId6" Target="theme/theme1.xml" Type="http://schemas.openxmlformats.org/officeDocument/2006/relationships/theme"/>
<Relationship Id="rId7" Target="tableStyles.xml" Type="http://schemas.openxmlformats.org/officeDocument/2006/relationships/tableStyles"/>
</Relationships>

</file>

<file path=ppt/notesMasters/_rels/notesMaster1.xml.rels><?xml version="1.0" encoding="UTF-8" standalone="no"?>
<Relationships xmlns="http://schemas.openxmlformats.org/package/2006/relationships">
<Relationship Id="rId1" Target="../theme/theme2.xml" Type="http://schemas.openxmlformats.org/officeDocument/2006/relationships/theme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05555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1.xml" Type="http://schemas.openxmlformats.org/officeDocument/2006/relationships/slide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theme/theme1.xml" Type="http://schemas.openxmlformats.org/officeDocument/2006/relationships/theme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notesSlides/notesSlide1.xml" Type="http://schemas.openxmlformats.org/officeDocument/2006/relationships/notesSlid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Shape 30"/>
          <p:cNvGraphicFramePr/>
          <p:nvPr/>
        </p:nvGraphicFramePr>
        <p:xfrm>
          <a:off x="2733950" y="166700"/>
          <a:ext cx="6261200" cy="532800"/>
        </p:xfrm>
        <a:graphic>
          <a:graphicData uri="http://schemas.openxmlformats.org/drawingml/2006/table">
            <a:tbl>
              <a:tblPr>
                <a:noFill/>
                <a:tableStyleId>{77B217B8-7DB6-4DBD-9C9A-C6296A69D5E1}</a:tableStyleId>
              </a:tblPr>
              <a:tblGrid>
                <a:gridCol w="3432875"/>
                <a:gridCol w="2109000"/>
                <a:gridCol w="719325"/>
              </a:tblGrid>
              <a:tr h="5328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TITLE</a:t>
                      </a:r>
                    </a:p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000"/>
                        <a:t>PETAL et al.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DIRECTOR</a:t>
                      </a:r>
                    </a:p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000"/>
                        <a:t>petaletal.org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PAGE</a:t>
                      </a:r>
                    </a:p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1000"/>
                        <a:t>1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31" name="Shape 31"/>
          <p:cNvGraphicFramePr/>
          <p:nvPr/>
        </p:nvGraphicFramePr>
        <p:xfrm>
          <a:off x="228600" y="1066800"/>
          <a:ext cx="2801000" cy="2661300"/>
        </p:xfrm>
        <a:graphic>
          <a:graphicData uri="http://schemas.openxmlformats.org/drawingml/2006/table">
            <a:tbl>
              <a:tblPr>
                <a:noFill/>
                <a:tableStyleId>{1889C145-A3ED-4A7E-AB3F-04703C06B248}</a:tableStyleId>
              </a:tblPr>
              <a:tblGrid>
                <a:gridCol w="700250"/>
                <a:gridCol w="700250"/>
                <a:gridCol w="700250"/>
                <a:gridCol w="700250"/>
              </a:tblGrid>
              <a:tr h="378800"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 dirty="0"/>
                        <a:t>SCENE# </a:t>
                      </a:r>
                    </a:p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 sz="1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PANEL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TIMING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BG</a:t>
                      </a:r>
                    </a:p>
                    <a:p>
                      <a:pPr algn="ctr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2173650">
                <a:tc gridSpan="4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Shape 32"/>
          <p:cNvGraphicFramePr/>
          <p:nvPr/>
        </p:nvGraphicFramePr>
        <p:xfrm>
          <a:off x="228600" y="3905800"/>
          <a:ext cx="2792000" cy="2571200"/>
        </p:xfrm>
        <a:graphic>
          <a:graphicData uri="http://schemas.openxmlformats.org/drawingml/2006/table">
            <a:tbl>
              <a:tblPr>
                <a:noFill/>
                <a:tableStyleId>{AF7FB8B9-AA0C-4CA3-B241-6425AE8A5329}</a:tableStyleId>
              </a:tblPr>
              <a:tblGrid>
                <a:gridCol w="2792000"/>
              </a:tblGrid>
              <a:tr h="6428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ACTION/FX</a:t>
                      </a:r>
                    </a:p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DIALOGUE</a:t>
                      </a:r>
                    </a:p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 b="1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TRANSITION</a:t>
                      </a:r>
                    </a:p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SLUG</a:t>
                      </a:r>
                    </a:p>
                    <a:p>
                      <a:pPr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33" name="Shape 33"/>
          <p:cNvGraphicFramePr/>
          <p:nvPr/>
        </p:nvGraphicFramePr>
        <p:xfrm>
          <a:off x="3218850" y="1066800"/>
          <a:ext cx="2801000" cy="2661300"/>
        </p:xfrm>
        <a:graphic>
          <a:graphicData uri="http://schemas.openxmlformats.org/drawingml/2006/table">
            <a:tbl>
              <a:tblPr>
                <a:noFill/>
                <a:tableStyleId>{57FA719B-E5F0-4EA1-8789-656C42AD2B85}</a:tableStyleId>
              </a:tblPr>
              <a:tblGrid>
                <a:gridCol w="700250"/>
                <a:gridCol w="700250"/>
                <a:gridCol w="700250"/>
                <a:gridCol w="700250"/>
              </a:tblGrid>
              <a:tr h="3788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SCENE#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PANEL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TIMING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BG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2173650">
                <a:tc gridSpan="4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Shape 34"/>
          <p:cNvGraphicFramePr/>
          <p:nvPr/>
        </p:nvGraphicFramePr>
        <p:xfrm>
          <a:off x="3227800" y="3905800"/>
          <a:ext cx="2792000" cy="2571200"/>
        </p:xfrm>
        <a:graphic>
          <a:graphicData uri="http://schemas.openxmlformats.org/drawingml/2006/table">
            <a:tbl>
              <a:tblPr>
                <a:noFill/>
                <a:tableStyleId>{38521D23-4C45-40D3-9721-5C4E516CA112}</a:tableStyleId>
              </a:tblPr>
              <a:tblGrid>
                <a:gridCol w="2792000"/>
              </a:tblGrid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ACTION/FX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DIALOGUE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 b="1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TRANSITION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SLUG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35" name="Shape 35"/>
          <p:cNvGraphicFramePr/>
          <p:nvPr/>
        </p:nvGraphicFramePr>
        <p:xfrm>
          <a:off x="6190650" y="1066800"/>
          <a:ext cx="2801000" cy="2661300"/>
        </p:xfrm>
        <a:graphic>
          <a:graphicData uri="http://schemas.openxmlformats.org/drawingml/2006/table">
            <a:tbl>
              <a:tblPr>
                <a:noFill/>
                <a:tableStyleId>{3530F8CB-E3EF-4BAD-B98A-4CB1E085A95E}</a:tableStyleId>
              </a:tblPr>
              <a:tblGrid>
                <a:gridCol w="700250"/>
                <a:gridCol w="700250"/>
                <a:gridCol w="700250"/>
                <a:gridCol w="700250"/>
              </a:tblGrid>
              <a:tr h="3788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SCENE#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PANEL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TIMING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BG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2173650">
                <a:tc gridSpan="4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Shape 36"/>
          <p:cNvGraphicFramePr/>
          <p:nvPr/>
        </p:nvGraphicFramePr>
        <p:xfrm>
          <a:off x="6199600" y="3905800"/>
          <a:ext cx="2792000" cy="2571200"/>
        </p:xfrm>
        <a:graphic>
          <a:graphicData uri="http://schemas.openxmlformats.org/drawingml/2006/table">
            <a:tbl>
              <a:tblPr>
                <a:noFill/>
                <a:tableStyleId>{60F2D60A-170C-4107-B612-9C1B7B4B27F3}</a:tableStyleId>
              </a:tblPr>
              <a:tblGrid>
                <a:gridCol w="2792000"/>
              </a:tblGrid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ACTION/FX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DIALOGUE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 b="1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</a:rPr>
                        <a:t>TRANSITION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  <a:tr h="642800">
                <a:tc>
                  <a:txBody>
                    <a:bodyPr/>
                    <a:lstStyle/>
                    <a:p>
                      <a:pPr rtl="0">
                        <a:spcBef>
                          <a:spcPts val="0"/>
                        </a:spcBef>
                        <a:buNone/>
                      </a:pPr>
                      <a:r>
                        <a:rPr lang="en" sz="1000" b="1"/>
                        <a:t>SLUG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37" name="Shape 37"/>
          <p:cNvSpPr txBox="1"/>
          <p:nvPr/>
        </p:nvSpPr>
        <p:spPr>
          <a:xfrm>
            <a:off x="178600" y="151800"/>
            <a:ext cx="2455499" cy="73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b="1"/>
              <a:t>LOGO HERE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PresentationFormat>On-screen Show (4:3)</PresentationFormat>
  <Paragraphs>31</Paragraphs>
  <Slides>1</Slides>
  <Notes>1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simple-light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